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2" r:id="rId15"/>
    <p:sldId id="271" r:id="rId16"/>
  </p:sldIdLst>
  <p:sldSz cx="13004800" cy="9753600"/>
  <p:notesSz cx="6858000" cy="9144000"/>
  <p:defaultTextStyle>
    <a:lvl1pPr algn="ctr" defTabSz="584200">
      <a:defRPr sz="4200">
        <a:solidFill>
          <a:srgbClr val="FFFFFF"/>
        </a:solidFill>
        <a:latin typeface="+mn-lt"/>
        <a:ea typeface="+mn-ea"/>
        <a:cs typeface="+mn-cs"/>
        <a:sym typeface="Gill Sans"/>
      </a:defRPr>
    </a:lvl1pPr>
    <a:lvl2pPr indent="342900" algn="ctr" defTabSz="584200">
      <a:defRPr sz="4200">
        <a:solidFill>
          <a:srgbClr val="FFFFFF"/>
        </a:solidFill>
        <a:latin typeface="+mn-lt"/>
        <a:ea typeface="+mn-ea"/>
        <a:cs typeface="+mn-cs"/>
        <a:sym typeface="Gill Sans"/>
      </a:defRPr>
    </a:lvl2pPr>
    <a:lvl3pPr indent="685800" algn="ctr" defTabSz="584200">
      <a:defRPr sz="4200">
        <a:solidFill>
          <a:srgbClr val="FFFFFF"/>
        </a:solidFill>
        <a:latin typeface="+mn-lt"/>
        <a:ea typeface="+mn-ea"/>
        <a:cs typeface="+mn-cs"/>
        <a:sym typeface="Gill Sans"/>
      </a:defRPr>
    </a:lvl3pPr>
    <a:lvl4pPr indent="1028700" algn="ctr" defTabSz="584200">
      <a:defRPr sz="4200">
        <a:solidFill>
          <a:srgbClr val="FFFFFF"/>
        </a:solidFill>
        <a:latin typeface="+mn-lt"/>
        <a:ea typeface="+mn-ea"/>
        <a:cs typeface="+mn-cs"/>
        <a:sym typeface="Gill Sans"/>
      </a:defRPr>
    </a:lvl4pPr>
    <a:lvl5pPr indent="1371600" algn="ctr" defTabSz="584200">
      <a:defRPr sz="4200">
        <a:solidFill>
          <a:srgbClr val="FFFFFF"/>
        </a:solidFill>
        <a:latin typeface="+mn-lt"/>
        <a:ea typeface="+mn-ea"/>
        <a:cs typeface="+mn-cs"/>
        <a:sym typeface="Gill Sans"/>
      </a:defRPr>
    </a:lvl5pPr>
    <a:lvl6pPr indent="1714500" algn="ctr" defTabSz="584200">
      <a:defRPr sz="4200">
        <a:solidFill>
          <a:srgbClr val="FFFFFF"/>
        </a:solidFill>
        <a:latin typeface="+mn-lt"/>
        <a:ea typeface="+mn-ea"/>
        <a:cs typeface="+mn-cs"/>
        <a:sym typeface="Gill Sans"/>
      </a:defRPr>
    </a:lvl6pPr>
    <a:lvl7pPr indent="2057400" algn="ctr" defTabSz="584200">
      <a:defRPr sz="4200">
        <a:solidFill>
          <a:srgbClr val="FFFFFF"/>
        </a:solidFill>
        <a:latin typeface="+mn-lt"/>
        <a:ea typeface="+mn-ea"/>
        <a:cs typeface="+mn-cs"/>
        <a:sym typeface="Gill Sans"/>
      </a:defRPr>
    </a:lvl7pPr>
    <a:lvl8pPr indent="2400300" algn="ctr" defTabSz="584200">
      <a:defRPr sz="4200">
        <a:solidFill>
          <a:srgbClr val="FFFFFF"/>
        </a:solidFill>
        <a:latin typeface="+mn-lt"/>
        <a:ea typeface="+mn-ea"/>
        <a:cs typeface="+mn-cs"/>
        <a:sym typeface="Gill Sans"/>
      </a:defRPr>
    </a:lvl8pPr>
    <a:lvl9pPr indent="2743200" algn="ctr" defTabSz="584200">
      <a:defRPr sz="4200">
        <a:solidFill>
          <a:srgbClr val="FFFFFF"/>
        </a:solidFill>
        <a:latin typeface="+mn-lt"/>
        <a:ea typeface="+mn-ea"/>
        <a:cs typeface="+mn-cs"/>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1" d="100"/>
          <a:sy n="41" d="100"/>
        </p:scale>
        <p:origin x="582" y="4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95826164"/>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lIns="0" tIns="0" rIns="0" bIns="0" anchor="b"/>
          <a:lstStyle/>
          <a:p>
            <a:pPr lvl="0">
              <a:defRPr sz="1800">
                <a:solidFill>
                  <a:srgbClr val="000000"/>
                </a:solidFill>
              </a:defRPr>
            </a:pPr>
            <a:r>
              <a:rPr sz="84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5" name="Shape 25"/>
          <p:cNvSpPr>
            <a:spLocks noGrp="1"/>
          </p:cNvSpPr>
          <p:nvPr>
            <p:ph type="title"/>
          </p:nvPr>
        </p:nvSpPr>
        <p:spPr>
          <a:xfrm>
            <a:off x="635000" y="1524000"/>
            <a:ext cx="5867400" cy="3302000"/>
          </a:xfrm>
          <a:prstGeom prst="rect">
            <a:avLst/>
          </a:prstGeom>
        </p:spPr>
        <p:txBody>
          <a:bodyPr lIns="0" tIns="0" rIns="0" bIns="0" anchor="b"/>
          <a:lstStyle>
            <a:lvl1pPr>
              <a:defRPr sz="7000"/>
            </a:lvl1pPr>
          </a:lstStyle>
          <a:p>
            <a:pPr lvl="0">
              <a:defRPr sz="1800">
                <a:solidFill>
                  <a:srgbClr val="000000"/>
                </a:solidFill>
              </a:defRPr>
            </a:pPr>
            <a:r>
              <a:rPr sz="7000">
                <a:solidFill>
                  <a:srgbClr val="FFFFFF"/>
                </a:solidFill>
              </a:rPr>
              <a:t>Title Text</a:t>
            </a:r>
          </a:p>
        </p:txBody>
      </p:sp>
      <p:sp>
        <p:nvSpPr>
          <p:cNvPr id="26" name="Shape 26"/>
          <p:cNvSpPr>
            <a:spLocks noGrp="1"/>
          </p:cNvSpPr>
          <p:nvPr>
            <p:ph type="body" idx="1"/>
          </p:nvPr>
        </p:nvSpPr>
        <p:spPr>
          <a:xfrm>
            <a:off x="635000" y="49022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solidFill>
                  <a:srgbClr val="000000"/>
                </a:solidFill>
              </a:defRPr>
            </a:pPr>
            <a:r>
              <a:rPr sz="34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400">
                <a:solidFill>
                  <a:srgbClr val="FFFFFF"/>
                </a:solidFill>
              </a:rPr>
              <a:t>Body Level Three</a:t>
            </a:r>
          </a:p>
          <a:p>
            <a:pPr lvl="3">
              <a:defRPr sz="1800">
                <a:solidFill>
                  <a:srgbClr val="000000"/>
                </a:solidFill>
              </a:defRPr>
            </a:pPr>
            <a:r>
              <a:rPr sz="3400">
                <a:solidFill>
                  <a:srgbClr val="FFFFFF"/>
                </a:solidFill>
              </a:rPr>
              <a:t>Body Level Four</a:t>
            </a:r>
          </a:p>
          <a:p>
            <a:pPr lvl="4">
              <a:defRPr sz="1800">
                <a:solidFill>
                  <a:srgbClr val="000000"/>
                </a:solidFill>
              </a:defRPr>
            </a:pPr>
            <a:r>
              <a:rPr sz="3400">
                <a:solidFill>
                  <a:srgbClr val="FFFFFF"/>
                </a:solidFill>
              </a:rP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635000" y="1524000"/>
            <a:ext cx="5867400" cy="3302000"/>
          </a:xfrm>
          <a:prstGeom prst="rect">
            <a:avLst/>
          </a:prstGeom>
        </p:spPr>
        <p:txBody>
          <a:bodyPr lIns="0" tIns="0" rIns="0" bIns="0" anchor="b"/>
          <a:lstStyle>
            <a:lvl1pPr>
              <a:defRPr sz="7000"/>
            </a:lvl1pPr>
          </a:lstStyle>
          <a:p>
            <a:pPr lvl="0">
              <a:defRPr sz="1800">
                <a:solidFill>
                  <a:srgbClr val="000000"/>
                </a:solidFill>
              </a:defRPr>
            </a:pPr>
            <a:r>
              <a:rPr sz="7000">
                <a:solidFill>
                  <a:srgbClr val="FFFFFF"/>
                </a:solidFill>
              </a:rPr>
              <a:t>Title Text</a:t>
            </a:r>
          </a:p>
        </p:txBody>
      </p:sp>
      <p:sp>
        <p:nvSpPr>
          <p:cNvPr id="29" name="Shape 29"/>
          <p:cNvSpPr>
            <a:spLocks noGrp="1"/>
          </p:cNvSpPr>
          <p:nvPr>
            <p:ph type="body" idx="1"/>
          </p:nvPr>
        </p:nvSpPr>
        <p:spPr>
          <a:xfrm>
            <a:off x="635000" y="4902200"/>
            <a:ext cx="5867400" cy="3302000"/>
          </a:xfrm>
          <a:prstGeom prst="rect">
            <a:avLst/>
          </a:prstGeom>
        </p:spPr>
        <p:txBody>
          <a:bodyPr lIns="0" tIns="0" rIns="0" bIns="0"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lvl="0">
              <a:defRPr sz="1800">
                <a:solidFill>
                  <a:srgbClr val="000000"/>
                </a:solidFill>
              </a:defRPr>
            </a:pPr>
            <a:r>
              <a:rPr sz="3400">
                <a:solidFill>
                  <a:srgbClr val="FFFFFF"/>
                </a:solidFill>
              </a:rPr>
              <a:t>Body Level One</a:t>
            </a:r>
          </a:p>
          <a:p>
            <a:pPr lvl="1">
              <a:defRPr sz="1800">
                <a:solidFill>
                  <a:srgbClr val="000000"/>
                </a:solidFill>
              </a:defRPr>
            </a:pPr>
            <a:r>
              <a:rPr sz="3400">
                <a:solidFill>
                  <a:srgbClr val="FFFFFF"/>
                </a:solidFill>
              </a:rPr>
              <a:t>Body Level Two</a:t>
            </a:r>
          </a:p>
          <a:p>
            <a:pPr lvl="2">
              <a:defRPr sz="1800">
                <a:solidFill>
                  <a:srgbClr val="000000"/>
                </a:solidFill>
              </a:defRPr>
            </a:pPr>
            <a:r>
              <a:rPr sz="3400">
                <a:solidFill>
                  <a:srgbClr val="FFFFFF"/>
                </a:solidFill>
              </a:rPr>
              <a:t>Body Level Three</a:t>
            </a:r>
          </a:p>
          <a:p>
            <a:pPr lvl="3">
              <a:defRPr sz="1800">
                <a:solidFill>
                  <a:srgbClr val="000000"/>
                </a:solidFill>
              </a:defRPr>
            </a:pPr>
            <a:r>
              <a:rPr sz="3400">
                <a:solidFill>
                  <a:srgbClr val="FFFFFF"/>
                </a:solidFill>
              </a:rPr>
              <a:t>Body Level Four</a:t>
            </a:r>
          </a:p>
          <a:p>
            <a:pPr lvl="4">
              <a:defRPr sz="1800">
                <a:solidFill>
                  <a:srgbClr val="000000"/>
                </a:solidFill>
              </a:defRPr>
            </a:pPr>
            <a:r>
              <a:rPr sz="3400">
                <a:solidFill>
                  <a:srgbClr val="FFFFFF"/>
                </a:solidFill>
              </a:rP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solidFill>
                  <a:srgbClr val="000000"/>
                </a:solidFill>
              </a:defRPr>
            </a:pPr>
            <a:r>
              <a:rPr sz="8400">
                <a:solidFill>
                  <a:srgbClr val="FFFFFF"/>
                </a:solidFill>
              </a:rPr>
              <a:t>Title Text</a:t>
            </a:r>
          </a:p>
        </p:txBody>
      </p:sp>
      <p:sp>
        <p:nvSpPr>
          <p:cNvPr id="32" name="Shape 32"/>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solidFill>
                  <a:srgbClr val="000000"/>
                </a:solidFill>
              </a:defRPr>
            </a:pPr>
            <a:r>
              <a:rPr sz="8400">
                <a:solidFill>
                  <a:srgbClr val="FFFFFF"/>
                </a:solidFill>
              </a:rPr>
              <a:t>Title Text</a:t>
            </a:r>
          </a:p>
        </p:txBody>
      </p:sp>
      <p:sp>
        <p:nvSpPr>
          <p:cNvPr id="35" name="Shape 35"/>
          <p:cNvSpPr>
            <a:spLocks noGrp="1"/>
          </p:cNvSpPr>
          <p:nvPr>
            <p:ph type="body"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solidFill>
                  <a:srgbClr val="000000"/>
                </a:solidFill>
              </a:defRPr>
            </a:pPr>
            <a:r>
              <a:rPr sz="8400">
                <a:solidFill>
                  <a:srgbClr val="FFFFFF"/>
                </a:solidFill>
              </a:rPr>
              <a:t>Title Text</a:t>
            </a:r>
          </a:p>
        </p:txBody>
      </p:sp>
      <p:sp>
        <p:nvSpPr>
          <p:cNvPr id="38" name="Shape 38"/>
          <p:cNvSpPr>
            <a:spLocks noGrp="1"/>
          </p:cNvSpPr>
          <p:nvPr>
            <p:ph type="body"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8400">
                <a:solidFill>
                  <a:srgbClr val="FFFFFF"/>
                </a:solidFill>
              </a:rPr>
              <a:t>Title Text</a:t>
            </a:r>
          </a:p>
        </p:txBody>
      </p:sp>
      <p:sp>
        <p:nvSpPr>
          <p:cNvPr id="9" name="Shape 9"/>
          <p:cNvSpPr>
            <a:spLocks noGrp="1"/>
          </p:cNvSpPr>
          <p:nvPr>
            <p:ph type="body" idx="1"/>
          </p:nvPr>
        </p:nvSpPr>
        <p:spPr>
          <a:prstGeom prst="rect">
            <a:avLst/>
          </a:prstGeom>
        </p:spPr>
        <p:txBody>
          <a:body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8400">
                <a:solidFill>
                  <a:srgbClr val="FFFFFF"/>
                </a:solidFill>
              </a:rPr>
              <a:t>Title Text</a:t>
            </a:r>
          </a:p>
        </p:txBody>
      </p:sp>
      <p:sp>
        <p:nvSpPr>
          <p:cNvPr id="12" name="Shape 12"/>
          <p:cNvSpPr>
            <a:spLocks noGrp="1"/>
          </p:cNvSpPr>
          <p:nvPr>
            <p:ph type="body" idx="1"/>
          </p:nvPr>
        </p:nvSpPr>
        <p:spPr>
          <a:prstGeom prst="rect">
            <a:avLst/>
          </a:prstGeom>
        </p:spPr>
        <p:txBody>
          <a:bodyPr lIns="0" tIns="0" rIns="0" bIns="0"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270000" y="1270000"/>
            <a:ext cx="10464800" cy="7213600"/>
          </a:xfrm>
          <a:prstGeom prst="rect">
            <a:avLst/>
          </a:prstGeom>
        </p:spPr>
        <p:txBody>
          <a:bodyPr/>
          <a:lstStyle>
            <a:lvl1pPr>
              <a:spcBef>
                <a:spcPts val="4800"/>
              </a:spcBef>
            </a:lvl1pPr>
            <a:lvl2pPr>
              <a:spcBef>
                <a:spcPts val="4800"/>
              </a:spcBef>
            </a:lvl2pPr>
            <a:lvl3pPr>
              <a:spcBef>
                <a:spcPts val="4800"/>
              </a:spcBef>
            </a:lvl3pPr>
            <a:lvl4pPr>
              <a:spcBef>
                <a:spcPts val="4800"/>
              </a:spcBef>
            </a:lvl4pPr>
            <a:lvl5pPr>
              <a:spcBef>
                <a:spcPts val="4800"/>
              </a:spcBef>
            </a:lvl5pP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defRPr>
            </a:pPr>
            <a:r>
              <a:rPr sz="8400">
                <a:solidFill>
                  <a:srgbClr val="FFFFFF"/>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270000" y="2971800"/>
            <a:ext cx="10464800" cy="3810000"/>
          </a:xfrm>
          <a:prstGeom prst="rect">
            <a:avLst/>
          </a:prstGeom>
        </p:spPr>
        <p:txBody>
          <a:bodyPr/>
          <a:lstStyle/>
          <a:p>
            <a:pPr lvl="0">
              <a:defRPr sz="1800">
                <a:solidFill>
                  <a:srgbClr val="000000"/>
                </a:solidFill>
              </a:defRPr>
            </a:pPr>
            <a:r>
              <a:rPr sz="8400">
                <a:solidFill>
                  <a:srgbClr val="FFFFFF"/>
                </a:solidFill>
              </a:rP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270000" y="7366000"/>
            <a:ext cx="10464800" cy="1701800"/>
          </a:xfrm>
          <a:prstGeom prst="rect">
            <a:avLst/>
          </a:prstGeom>
        </p:spPr>
        <p:txBody>
          <a:bodyPr/>
          <a:lstStyle/>
          <a:p>
            <a:pPr lvl="0">
              <a:defRPr sz="1800">
                <a:solidFill>
                  <a:srgbClr val="000000"/>
                </a:solidFill>
              </a:defRPr>
            </a:pPr>
            <a:r>
              <a:rPr sz="8400">
                <a:solidFill>
                  <a:srgbClr val="FFFFFF"/>
                </a:solidFill>
              </a:rP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3" name="Shape 23"/>
          <p:cNvSpPr>
            <a:spLocks noGrp="1"/>
          </p:cNvSpPr>
          <p:nvPr>
            <p:ph type="title"/>
          </p:nvPr>
        </p:nvSpPr>
        <p:spPr>
          <a:xfrm>
            <a:off x="1270000" y="7366000"/>
            <a:ext cx="10464800" cy="1701800"/>
          </a:xfrm>
          <a:prstGeom prst="rect">
            <a:avLst/>
          </a:prstGeom>
        </p:spPr>
        <p:txBody>
          <a:bodyPr/>
          <a:lstStyle/>
          <a:p>
            <a:pPr lvl="0">
              <a:defRPr sz="1800">
                <a:solidFill>
                  <a:srgbClr val="000000"/>
                </a:solidFill>
              </a:defRPr>
            </a:pPr>
            <a:r>
              <a:rPr sz="8400">
                <a:solidFill>
                  <a:srgbClr val="FFFFFF"/>
                </a:solidFill>
              </a:rP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solidFill>
                  <a:srgbClr val="000000"/>
                </a:solidFill>
              </a:defRPr>
            </a:pPr>
            <a:r>
              <a:rPr sz="8400">
                <a:solidFill>
                  <a:srgbClr val="FFFFFF"/>
                </a:solidFill>
              </a:rPr>
              <a:t>Title Text</a:t>
            </a:r>
          </a:p>
        </p:txBody>
      </p:sp>
      <p:sp>
        <p:nvSpPr>
          <p:cNvPr id="3" name="Shape 3"/>
          <p:cNvSpPr>
            <a:spLocks noGrp="1"/>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solidFill>
                  <a:srgbClr val="000000"/>
                </a:solidFill>
              </a:defRPr>
            </a:pPr>
            <a:r>
              <a:rPr sz="4200">
                <a:solidFill>
                  <a:srgbClr val="FFFFFF"/>
                </a:solidFill>
              </a:rPr>
              <a:t>Body Level One</a:t>
            </a:r>
          </a:p>
          <a:p>
            <a:pPr lvl="1">
              <a:defRPr sz="1800">
                <a:solidFill>
                  <a:srgbClr val="000000"/>
                </a:solidFill>
              </a:defRPr>
            </a:pPr>
            <a:r>
              <a:rPr sz="4200">
                <a:solidFill>
                  <a:srgbClr val="FFFFFF"/>
                </a:solidFill>
              </a:rPr>
              <a:t>Body Level Two</a:t>
            </a:r>
          </a:p>
          <a:p>
            <a:pPr lvl="2">
              <a:defRPr sz="1800">
                <a:solidFill>
                  <a:srgbClr val="000000"/>
                </a:solidFill>
              </a:defRPr>
            </a:pPr>
            <a:r>
              <a:rPr sz="4200">
                <a:solidFill>
                  <a:srgbClr val="FFFFFF"/>
                </a:solidFill>
              </a:rPr>
              <a:t>Body Level Three</a:t>
            </a:r>
          </a:p>
          <a:p>
            <a:pPr lvl="3">
              <a:defRPr sz="1800">
                <a:solidFill>
                  <a:srgbClr val="000000"/>
                </a:solidFill>
              </a:defRPr>
            </a:pPr>
            <a:r>
              <a:rPr sz="4200">
                <a:solidFill>
                  <a:srgbClr val="FFFFFF"/>
                </a:solidFill>
              </a:rPr>
              <a:t>Body Level Four</a:t>
            </a:r>
          </a:p>
          <a:p>
            <a:pPr lvl="4">
              <a:defRPr sz="1800">
                <a:solidFill>
                  <a:srgbClr val="000000"/>
                </a:solidFill>
              </a:defRPr>
            </a:pPr>
            <a:r>
              <a:rPr sz="4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584200">
        <a:defRPr sz="8400">
          <a:solidFill>
            <a:srgbClr val="FFFFFF"/>
          </a:solidFill>
          <a:latin typeface="+mn-lt"/>
          <a:ea typeface="+mn-ea"/>
          <a:cs typeface="+mn-cs"/>
          <a:sym typeface="Gill Sans"/>
        </a:defRPr>
      </a:lvl1pPr>
      <a:lvl2pPr indent="228600" algn="ctr" defTabSz="584200">
        <a:defRPr sz="8400">
          <a:solidFill>
            <a:srgbClr val="FFFFFF"/>
          </a:solidFill>
          <a:latin typeface="+mn-lt"/>
          <a:ea typeface="+mn-ea"/>
          <a:cs typeface="+mn-cs"/>
          <a:sym typeface="Gill Sans"/>
        </a:defRPr>
      </a:lvl2pPr>
      <a:lvl3pPr indent="457200" algn="ctr" defTabSz="584200">
        <a:defRPr sz="8400">
          <a:solidFill>
            <a:srgbClr val="FFFFFF"/>
          </a:solidFill>
          <a:latin typeface="+mn-lt"/>
          <a:ea typeface="+mn-ea"/>
          <a:cs typeface="+mn-cs"/>
          <a:sym typeface="Gill Sans"/>
        </a:defRPr>
      </a:lvl3pPr>
      <a:lvl4pPr indent="685800" algn="ctr" defTabSz="584200">
        <a:defRPr sz="8400">
          <a:solidFill>
            <a:srgbClr val="FFFFFF"/>
          </a:solidFill>
          <a:latin typeface="+mn-lt"/>
          <a:ea typeface="+mn-ea"/>
          <a:cs typeface="+mn-cs"/>
          <a:sym typeface="Gill Sans"/>
        </a:defRPr>
      </a:lvl4pPr>
      <a:lvl5pPr indent="914400" algn="ctr" defTabSz="584200">
        <a:defRPr sz="8400">
          <a:solidFill>
            <a:srgbClr val="FFFFFF"/>
          </a:solidFill>
          <a:latin typeface="+mn-lt"/>
          <a:ea typeface="+mn-ea"/>
          <a:cs typeface="+mn-cs"/>
          <a:sym typeface="Gill Sans"/>
        </a:defRPr>
      </a:lvl5pPr>
      <a:lvl6pPr indent="1143000" algn="ctr" defTabSz="584200">
        <a:defRPr sz="8400">
          <a:solidFill>
            <a:srgbClr val="FFFFFF"/>
          </a:solidFill>
          <a:latin typeface="+mn-lt"/>
          <a:ea typeface="+mn-ea"/>
          <a:cs typeface="+mn-cs"/>
          <a:sym typeface="Gill Sans"/>
        </a:defRPr>
      </a:lvl6pPr>
      <a:lvl7pPr indent="1371600" algn="ctr" defTabSz="584200">
        <a:defRPr sz="8400">
          <a:solidFill>
            <a:srgbClr val="FFFFFF"/>
          </a:solidFill>
          <a:latin typeface="+mn-lt"/>
          <a:ea typeface="+mn-ea"/>
          <a:cs typeface="+mn-cs"/>
          <a:sym typeface="Gill Sans"/>
        </a:defRPr>
      </a:lvl7pPr>
      <a:lvl8pPr indent="1600200" algn="ctr" defTabSz="584200">
        <a:defRPr sz="8400">
          <a:solidFill>
            <a:srgbClr val="FFFFFF"/>
          </a:solidFill>
          <a:latin typeface="+mn-lt"/>
          <a:ea typeface="+mn-ea"/>
          <a:cs typeface="+mn-cs"/>
          <a:sym typeface="Gill Sans"/>
        </a:defRPr>
      </a:lvl8pPr>
      <a:lvl9pPr indent="1828800" algn="ctr" defTabSz="584200">
        <a:defRPr sz="8400">
          <a:solidFill>
            <a:srgbClr val="FFFFFF"/>
          </a:solidFill>
          <a:latin typeface="+mn-lt"/>
          <a:ea typeface="+mn-ea"/>
          <a:cs typeface="+mn-cs"/>
          <a:sym typeface="Gill Sans"/>
        </a:defRPr>
      </a:lvl9pPr>
    </p:titleStyle>
    <p:bodyStyle>
      <a:lvl1pPr marL="889000" indent="-571500" defTabSz="584200">
        <a:spcBef>
          <a:spcPts val="2400"/>
        </a:spcBef>
        <a:buSzPct val="171000"/>
        <a:buChar char="•"/>
        <a:defRPr sz="4200">
          <a:solidFill>
            <a:srgbClr val="FFFFFF"/>
          </a:solidFill>
          <a:latin typeface="+mn-lt"/>
          <a:ea typeface="+mn-ea"/>
          <a:cs typeface="+mn-cs"/>
          <a:sym typeface="Gill Sans"/>
        </a:defRPr>
      </a:lvl1pPr>
      <a:lvl2pPr marL="1333500" indent="-571500" defTabSz="584200">
        <a:spcBef>
          <a:spcPts val="2400"/>
        </a:spcBef>
        <a:buSzPct val="171000"/>
        <a:buChar char="•"/>
        <a:defRPr sz="4200">
          <a:solidFill>
            <a:srgbClr val="FFFFFF"/>
          </a:solidFill>
          <a:latin typeface="+mn-lt"/>
          <a:ea typeface="+mn-ea"/>
          <a:cs typeface="+mn-cs"/>
          <a:sym typeface="Gill Sans"/>
        </a:defRPr>
      </a:lvl2pPr>
      <a:lvl3pPr marL="1778000" indent="-571500" defTabSz="584200">
        <a:spcBef>
          <a:spcPts val="2400"/>
        </a:spcBef>
        <a:buSzPct val="171000"/>
        <a:buChar char="•"/>
        <a:defRPr sz="4200">
          <a:solidFill>
            <a:srgbClr val="FFFFFF"/>
          </a:solidFill>
          <a:latin typeface="+mn-lt"/>
          <a:ea typeface="+mn-ea"/>
          <a:cs typeface="+mn-cs"/>
          <a:sym typeface="Gill Sans"/>
        </a:defRPr>
      </a:lvl3pPr>
      <a:lvl4pPr marL="2222500" indent="-571500" defTabSz="584200">
        <a:spcBef>
          <a:spcPts val="2400"/>
        </a:spcBef>
        <a:buSzPct val="171000"/>
        <a:buChar char="•"/>
        <a:defRPr sz="4200">
          <a:solidFill>
            <a:srgbClr val="FFFFFF"/>
          </a:solidFill>
          <a:latin typeface="+mn-lt"/>
          <a:ea typeface="+mn-ea"/>
          <a:cs typeface="+mn-cs"/>
          <a:sym typeface="Gill Sans"/>
        </a:defRPr>
      </a:lvl4pPr>
      <a:lvl5pPr marL="2667000" indent="-571500" defTabSz="584200">
        <a:spcBef>
          <a:spcPts val="2400"/>
        </a:spcBef>
        <a:buSzPct val="171000"/>
        <a:buChar char="•"/>
        <a:defRPr sz="4200">
          <a:solidFill>
            <a:srgbClr val="FFFFFF"/>
          </a:solidFill>
          <a:latin typeface="+mn-lt"/>
          <a:ea typeface="+mn-ea"/>
          <a:cs typeface="+mn-cs"/>
          <a:sym typeface="Gill Sans"/>
        </a:defRPr>
      </a:lvl5pPr>
      <a:lvl6pPr marL="3022600" indent="-571500" defTabSz="584200">
        <a:spcBef>
          <a:spcPts val="2400"/>
        </a:spcBef>
        <a:buSzPct val="171000"/>
        <a:buChar char="•"/>
        <a:defRPr sz="4200">
          <a:solidFill>
            <a:srgbClr val="FFFFFF"/>
          </a:solidFill>
          <a:latin typeface="+mn-lt"/>
          <a:ea typeface="+mn-ea"/>
          <a:cs typeface="+mn-cs"/>
          <a:sym typeface="Gill Sans"/>
        </a:defRPr>
      </a:lvl6pPr>
      <a:lvl7pPr marL="3378200" indent="-571500" defTabSz="584200">
        <a:spcBef>
          <a:spcPts val="2400"/>
        </a:spcBef>
        <a:buSzPct val="171000"/>
        <a:buChar char="•"/>
        <a:defRPr sz="4200">
          <a:solidFill>
            <a:srgbClr val="FFFFFF"/>
          </a:solidFill>
          <a:latin typeface="+mn-lt"/>
          <a:ea typeface="+mn-ea"/>
          <a:cs typeface="+mn-cs"/>
          <a:sym typeface="Gill Sans"/>
        </a:defRPr>
      </a:lvl7pPr>
      <a:lvl8pPr marL="3733800" indent="-571500" defTabSz="584200">
        <a:spcBef>
          <a:spcPts val="2400"/>
        </a:spcBef>
        <a:buSzPct val="171000"/>
        <a:buChar char="•"/>
        <a:defRPr sz="4200">
          <a:solidFill>
            <a:srgbClr val="FFFFFF"/>
          </a:solidFill>
          <a:latin typeface="+mn-lt"/>
          <a:ea typeface="+mn-ea"/>
          <a:cs typeface="+mn-cs"/>
          <a:sym typeface="Gill Sans"/>
        </a:defRPr>
      </a:lvl8pPr>
      <a:lvl9pPr marL="4089400" indent="-571500" defTabSz="584200">
        <a:spcBef>
          <a:spcPts val="2400"/>
        </a:spcBef>
        <a:buSzPct val="171000"/>
        <a:buChar char="•"/>
        <a:defRPr sz="4200">
          <a:solidFill>
            <a:srgbClr val="FFFFFF"/>
          </a:solidFill>
          <a:latin typeface="+mn-lt"/>
          <a:ea typeface="+mn-ea"/>
          <a:cs typeface="+mn-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43" name="Shape 43"/>
          <p:cNvSpPr>
            <a:spLocks noGrp="1"/>
          </p:cNvSpPr>
          <p:nvPr>
            <p:ph type="title"/>
          </p:nvPr>
        </p:nvSpPr>
        <p:spPr>
          <a:prstGeom prst="rect">
            <a:avLst/>
          </a:prstGeom>
        </p:spPr>
        <p:txBody>
          <a:bodyPr/>
          <a:lstStyle>
            <a:lvl1pPr>
              <a:defRPr>
                <a:latin typeface="Comic Sans MS"/>
                <a:ea typeface="Comic Sans MS"/>
                <a:cs typeface="Comic Sans MS"/>
                <a:sym typeface="Comic Sans MS"/>
              </a:defRPr>
            </a:lvl1pPr>
          </a:lstStyle>
          <a:p>
            <a:pPr lvl="0">
              <a:defRPr sz="1800">
                <a:solidFill>
                  <a:srgbClr val="000000"/>
                </a:solidFill>
              </a:defRPr>
            </a:pPr>
            <a:r>
              <a:rPr sz="8400">
                <a:solidFill>
                  <a:srgbClr val="FFFFFF"/>
                </a:solidFill>
              </a:rPr>
              <a:t>Hydrologic Cycle Notes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101" name="Shape 101"/>
          <p:cNvSpPr>
            <a:spLocks noGrp="1"/>
          </p:cNvSpPr>
          <p:nvPr>
            <p:ph type="title"/>
          </p:nvPr>
        </p:nvSpPr>
        <p:spPr>
          <a:xfrm>
            <a:off x="1289050" y="-457200"/>
            <a:ext cx="10464800" cy="2438400"/>
          </a:xfrm>
          <a:prstGeom prst="rect">
            <a:avLst/>
          </a:prstGeom>
        </p:spPr>
        <p:txBody>
          <a:bodyPr/>
          <a:lstStyle>
            <a:lvl1pPr>
              <a:defRPr sz="6400" b="1">
                <a:latin typeface="Comic Sans MS"/>
                <a:ea typeface="Comic Sans MS"/>
                <a:cs typeface="Comic Sans MS"/>
                <a:sym typeface="Comic Sans MS"/>
              </a:defRPr>
            </a:lvl1pPr>
          </a:lstStyle>
          <a:p>
            <a:pPr lvl="0">
              <a:defRPr sz="1800" b="0">
                <a:solidFill>
                  <a:srgbClr val="000000"/>
                </a:solidFill>
              </a:defRPr>
            </a:pPr>
            <a:r>
              <a:rPr lang="en-US" sz="6400" b="1" dirty="0" smtClean="0">
                <a:solidFill>
                  <a:srgbClr val="FFFFFF"/>
                </a:solidFill>
              </a:rPr>
              <a:t>6.</a:t>
            </a:r>
            <a:r>
              <a:rPr sz="6400" b="1" dirty="0" smtClean="0">
                <a:solidFill>
                  <a:srgbClr val="FFFFFF"/>
                </a:solidFill>
              </a:rPr>
              <a:t> </a:t>
            </a:r>
            <a:r>
              <a:rPr sz="6400" b="1" dirty="0">
                <a:solidFill>
                  <a:srgbClr val="FFFFFF"/>
                </a:solidFill>
              </a:rPr>
              <a:t>Infiltration/Percolation</a:t>
            </a:r>
          </a:p>
        </p:txBody>
      </p:sp>
      <p:sp>
        <p:nvSpPr>
          <p:cNvPr id="102" name="Shape 102"/>
          <p:cNvSpPr>
            <a:spLocks noGrp="1"/>
          </p:cNvSpPr>
          <p:nvPr>
            <p:ph type="body" idx="1"/>
          </p:nvPr>
        </p:nvSpPr>
        <p:spPr>
          <a:xfrm>
            <a:off x="120650" y="5105400"/>
            <a:ext cx="12763500" cy="3886200"/>
          </a:xfrm>
          <a:prstGeom prst="rect">
            <a:avLst/>
          </a:prstGeom>
        </p:spPr>
        <p:txBody>
          <a:bodyPr/>
          <a:lstStyle/>
          <a:p>
            <a:pPr marL="0" lvl="0" indent="0" defTabSz="457200">
              <a:spcBef>
                <a:spcPts val="1200"/>
              </a:spcBef>
              <a:buSzTx/>
              <a:buNone/>
              <a:defRPr sz="1800">
                <a:solidFill>
                  <a:srgbClr val="000000"/>
                </a:solidFill>
              </a:defRPr>
            </a:pPr>
            <a:r>
              <a:rPr sz="3600" dirty="0">
                <a:solidFill>
                  <a:srgbClr val="FFFFFF"/>
                </a:solidFill>
                <a:latin typeface="Comic Sans MS"/>
                <a:ea typeface="Comic Sans MS"/>
                <a:cs typeface="Comic Sans MS"/>
                <a:sym typeface="Comic Sans MS"/>
              </a:rPr>
              <a:t>Infiltration/Percolation</a:t>
            </a:r>
            <a:r>
              <a:rPr sz="3600" b="1" dirty="0">
                <a:solidFill>
                  <a:srgbClr val="FFFFFF"/>
                </a:solidFill>
                <a:latin typeface="Comic Sans MS"/>
                <a:ea typeface="Comic Sans MS"/>
                <a:cs typeface="Comic Sans MS"/>
                <a:sym typeface="Comic Sans MS"/>
              </a:rPr>
              <a:t> </a:t>
            </a:r>
            <a:r>
              <a:rPr sz="3600" dirty="0">
                <a:solidFill>
                  <a:srgbClr val="FFFFFF"/>
                </a:solidFill>
                <a:latin typeface="Comic Sans MS"/>
                <a:ea typeface="Comic Sans MS"/>
                <a:cs typeface="Comic Sans MS"/>
                <a:sym typeface="Comic Sans MS"/>
              </a:rPr>
              <a:t>is when water enters and </a:t>
            </a:r>
            <a:r>
              <a:rPr sz="3600" b="1" u="sng" dirty="0">
                <a:solidFill>
                  <a:srgbClr val="FFFFFF"/>
                </a:solidFill>
                <a:latin typeface="Comic Sans MS"/>
                <a:ea typeface="Comic Sans MS"/>
                <a:cs typeface="Comic Sans MS"/>
                <a:sym typeface="Comic Sans MS"/>
              </a:rPr>
              <a:t>filters through the ground</a:t>
            </a:r>
            <a:r>
              <a:rPr sz="3600" dirty="0">
                <a:solidFill>
                  <a:srgbClr val="FFFFFF"/>
                </a:solidFill>
                <a:latin typeface="Comic Sans MS"/>
                <a:ea typeface="Comic Sans MS"/>
                <a:cs typeface="Comic Sans MS"/>
                <a:sym typeface="Comic Sans MS"/>
              </a:rPr>
              <a:t>. Anywhere in the world, a portion of the water that falls as rain and snow infiltrates into soil and rock. Some water that infiltrates will remain in the shallow soil layer, where it will gradually move through the soil. Eventually, it might enter a stream. Some of the water may infiltrate deeper into groundwater aquifers.</a:t>
            </a:r>
          </a:p>
        </p:txBody>
      </p:sp>
      <p:pic>
        <p:nvPicPr>
          <p:cNvPr id="103" name="url?sa=i&amp;rct=j&amp;q=groundwater&amp;source=images&amp;cd=&amp;docid=_vNhyvREcBIabM&amp;tbnid=TBftKlMs0YwinM-&amp;ved=0CAUQjRw&amp;url=http%3A%2F%2Fdnr.wi.gov%2Forg%2Fcaer%2Fce%2Feek%2Fearth%2Fgroundwater%2Fwatercycle.png"/>
          <p:cNvPicPr/>
          <p:nvPr/>
        </p:nvPicPr>
        <p:blipFill>
          <a:blip r:embed="rId2">
            <a:extLst/>
          </a:blip>
          <a:stretch>
            <a:fillRect/>
          </a:stretch>
        </p:blipFill>
        <p:spPr>
          <a:xfrm>
            <a:off x="4222750" y="1295400"/>
            <a:ext cx="4584700" cy="3810000"/>
          </a:xfrm>
          <a:prstGeom prst="rect">
            <a:avLst/>
          </a:prstGeom>
          <a:ln w="12700">
            <a:miter lim="400000"/>
          </a:ln>
        </p:spPr>
      </p:pic>
      <p:sp>
        <p:nvSpPr>
          <p:cNvPr id="104" name="Shape 104"/>
          <p:cNvSpPr/>
          <p:nvPr/>
        </p:nvSpPr>
        <p:spPr>
          <a:xfrm>
            <a:off x="4679949" y="3695700"/>
            <a:ext cx="1485901" cy="685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0"/>
            </a:srgbClr>
          </a:solidFill>
          <a:ln w="57150">
            <a:solidFill>
              <a:srgbClr val="FF2600"/>
            </a:solidFill>
            <a:round/>
          </a:ln>
        </p:spPr>
        <p:txBody>
          <a:bodyPr lIns="0" tIns="0" rIns="0" bIns="0" anchor="ctr"/>
          <a:lstStyle/>
          <a:p>
            <a:pPr marL="40639" marR="40639" lvl="0" algn="l" defTabSz="914400">
              <a:defRPr sz="1800">
                <a:uFill>
                  <a:solidFill>
                    <a:srgbClr val="FFFFFF"/>
                  </a:solidFill>
                </a:uFill>
                <a:latin typeface="Arial"/>
                <a:ea typeface="Arial"/>
                <a:cs typeface="Arial"/>
                <a:sym typeface="Arial"/>
              </a:defRPr>
            </a:pPr>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107" name="Shape 107"/>
          <p:cNvSpPr>
            <a:spLocks noGrp="1"/>
          </p:cNvSpPr>
          <p:nvPr>
            <p:ph type="title"/>
          </p:nvPr>
        </p:nvSpPr>
        <p:spPr>
          <a:xfrm>
            <a:off x="1276350" y="-609600"/>
            <a:ext cx="10464800" cy="2438400"/>
          </a:xfrm>
          <a:prstGeom prst="rect">
            <a:avLst/>
          </a:prstGeom>
        </p:spPr>
        <p:txBody>
          <a:bodyPr/>
          <a:lstStyle>
            <a:lvl1pPr>
              <a:defRPr sz="6400" b="1">
                <a:latin typeface="Comic Sans MS"/>
                <a:ea typeface="Comic Sans MS"/>
                <a:cs typeface="Comic Sans MS"/>
                <a:sym typeface="Comic Sans MS"/>
              </a:defRPr>
            </a:lvl1pPr>
          </a:lstStyle>
          <a:p>
            <a:pPr lvl="0">
              <a:defRPr sz="1800" b="0">
                <a:solidFill>
                  <a:srgbClr val="000000"/>
                </a:solidFill>
              </a:defRPr>
            </a:pPr>
            <a:r>
              <a:rPr lang="en-US" sz="6400" b="1" dirty="0" smtClean="0">
                <a:solidFill>
                  <a:srgbClr val="FFFFFF"/>
                </a:solidFill>
              </a:rPr>
              <a:t>7.</a:t>
            </a:r>
            <a:r>
              <a:rPr sz="6400" b="1" dirty="0" smtClean="0">
                <a:solidFill>
                  <a:srgbClr val="FFFFFF"/>
                </a:solidFill>
              </a:rPr>
              <a:t> </a:t>
            </a:r>
            <a:r>
              <a:rPr sz="6400" b="1" dirty="0">
                <a:solidFill>
                  <a:srgbClr val="FFFFFF"/>
                </a:solidFill>
              </a:rPr>
              <a:t>Groundwater</a:t>
            </a:r>
          </a:p>
        </p:txBody>
      </p:sp>
      <p:sp>
        <p:nvSpPr>
          <p:cNvPr id="108" name="Shape 108"/>
          <p:cNvSpPr>
            <a:spLocks noGrp="1"/>
          </p:cNvSpPr>
          <p:nvPr>
            <p:ph type="body" idx="1"/>
          </p:nvPr>
        </p:nvSpPr>
        <p:spPr>
          <a:xfrm>
            <a:off x="120650" y="4953000"/>
            <a:ext cx="12763500" cy="3975100"/>
          </a:xfrm>
          <a:prstGeom prst="rect">
            <a:avLst/>
          </a:prstGeom>
        </p:spPr>
        <p:txBody>
          <a:bodyPr/>
          <a:lstStyle/>
          <a:p>
            <a:pPr marL="0" lvl="0" indent="0" defTabSz="457200">
              <a:spcBef>
                <a:spcPts val="1200"/>
              </a:spcBef>
              <a:buSzTx/>
              <a:buNone/>
              <a:defRPr sz="1800">
                <a:solidFill>
                  <a:srgbClr val="000000"/>
                </a:solidFill>
              </a:defRPr>
            </a:pPr>
            <a:r>
              <a:rPr sz="3400" dirty="0">
                <a:solidFill>
                  <a:srgbClr val="FFFFFF"/>
                </a:solidFill>
                <a:latin typeface="Comic Sans MS"/>
                <a:ea typeface="Comic Sans MS"/>
                <a:cs typeface="Comic Sans MS"/>
                <a:sym typeface="Comic Sans MS"/>
              </a:rPr>
              <a:t>Ground water</a:t>
            </a:r>
            <a:r>
              <a:rPr sz="3400" b="1" dirty="0">
                <a:solidFill>
                  <a:srgbClr val="FFFFFF"/>
                </a:solidFill>
                <a:latin typeface="Comic Sans MS"/>
                <a:ea typeface="Comic Sans MS"/>
                <a:cs typeface="Comic Sans MS"/>
                <a:sym typeface="Comic Sans MS"/>
              </a:rPr>
              <a:t> </a:t>
            </a:r>
            <a:r>
              <a:rPr sz="3400" dirty="0">
                <a:solidFill>
                  <a:srgbClr val="FFFFFF"/>
                </a:solidFill>
                <a:latin typeface="Comic Sans MS"/>
                <a:ea typeface="Comic Sans MS"/>
                <a:cs typeface="Comic Sans MS"/>
                <a:sym typeface="Comic Sans MS"/>
              </a:rPr>
              <a:t>is large amounts of water </a:t>
            </a:r>
            <a:r>
              <a:rPr sz="3400" b="1" u="sng" dirty="0">
                <a:solidFill>
                  <a:srgbClr val="FFFFFF"/>
                </a:solidFill>
                <a:latin typeface="Comic Sans MS"/>
                <a:ea typeface="Comic Sans MS"/>
                <a:cs typeface="Comic Sans MS"/>
                <a:sym typeface="Comic Sans MS"/>
              </a:rPr>
              <a:t>stored </a:t>
            </a:r>
            <a:r>
              <a:rPr lang="en-US" sz="3400" b="1" u="sng" dirty="0" smtClean="0">
                <a:solidFill>
                  <a:srgbClr val="FFFFFF"/>
                </a:solidFill>
                <a:latin typeface="Comic Sans MS"/>
                <a:ea typeface="Comic Sans MS"/>
                <a:cs typeface="Comic Sans MS"/>
                <a:sym typeface="Comic Sans MS"/>
              </a:rPr>
              <a:t>under</a:t>
            </a:r>
            <a:r>
              <a:rPr sz="3400" b="1" u="sng" dirty="0" smtClean="0">
                <a:solidFill>
                  <a:srgbClr val="FFFFFF"/>
                </a:solidFill>
                <a:latin typeface="Comic Sans MS"/>
                <a:ea typeface="Comic Sans MS"/>
                <a:cs typeface="Comic Sans MS"/>
                <a:sym typeface="Comic Sans MS"/>
              </a:rPr>
              <a:t>ground</a:t>
            </a:r>
            <a:r>
              <a:rPr sz="3400" dirty="0">
                <a:solidFill>
                  <a:srgbClr val="FFFFFF"/>
                </a:solidFill>
                <a:latin typeface="Comic Sans MS"/>
                <a:ea typeface="Comic Sans MS"/>
                <a:cs typeface="Comic Sans MS"/>
                <a:sym typeface="Comic Sans MS"/>
              </a:rPr>
              <a:t>. The water is still moving, possibly very slowly. It is still part of the water cycle. Most of the water in the ground comes from precipitation that infiltrates downward from the Earth’s surface. Another term for ground water is "</a:t>
            </a:r>
            <a:r>
              <a:rPr sz="3400" b="1" u="sng" dirty="0">
                <a:solidFill>
                  <a:srgbClr val="FFFFFF"/>
                </a:solidFill>
                <a:latin typeface="Comic Sans MS"/>
                <a:ea typeface="Comic Sans MS"/>
                <a:cs typeface="Comic Sans MS"/>
                <a:sym typeface="Comic Sans MS"/>
              </a:rPr>
              <a:t>aquifer</a:t>
            </a:r>
            <a:r>
              <a:rPr sz="3400" dirty="0">
                <a:solidFill>
                  <a:srgbClr val="FFFFFF"/>
                </a:solidFill>
                <a:latin typeface="Comic Sans MS"/>
                <a:ea typeface="Comic Sans MS"/>
                <a:cs typeface="Comic Sans MS"/>
                <a:sym typeface="Comic Sans MS"/>
              </a:rPr>
              <a:t>." Aquifers are huge storehouses of Earth's water. People all over the world depend on ground water in their daily lives.</a:t>
            </a:r>
          </a:p>
        </p:txBody>
      </p:sp>
      <p:pic>
        <p:nvPicPr>
          <p:cNvPr id="109" name="url?sa=i&amp;rct=j&amp;q=groundwater&amp;source=images&amp;cd=&amp;docid=_vNhyvREcBIabM&amp;tbnid=TBftKlMs0YwinM-&amp;ved=0CAUQjRw&amp;url=http%3A%2F%2Fdnr.wi.gov%2Forg%2Fcaer%2Fce%2Feek%2Fearth%2Fgroundwater%2Fwatercycle.png"/>
          <p:cNvPicPr/>
          <p:nvPr/>
        </p:nvPicPr>
        <p:blipFill>
          <a:blip r:embed="rId2">
            <a:extLst/>
          </a:blip>
          <a:stretch>
            <a:fillRect/>
          </a:stretch>
        </p:blipFill>
        <p:spPr>
          <a:xfrm>
            <a:off x="1606550" y="1143000"/>
            <a:ext cx="4584700" cy="3810000"/>
          </a:xfrm>
          <a:prstGeom prst="rect">
            <a:avLst/>
          </a:prstGeom>
          <a:ln w="12700">
            <a:miter lim="400000"/>
          </a:ln>
        </p:spPr>
      </p:pic>
      <p:sp>
        <p:nvSpPr>
          <p:cNvPr id="110" name="Shape 110"/>
          <p:cNvSpPr/>
          <p:nvPr/>
        </p:nvSpPr>
        <p:spPr>
          <a:xfrm>
            <a:off x="1670049" y="4305300"/>
            <a:ext cx="1282702" cy="685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0"/>
            </a:srgbClr>
          </a:solidFill>
          <a:ln w="57150">
            <a:solidFill>
              <a:srgbClr val="FF2600"/>
            </a:solidFill>
            <a:round/>
          </a:ln>
        </p:spPr>
        <p:txBody>
          <a:bodyPr lIns="0" tIns="0" rIns="0" bIns="0" anchor="ctr"/>
          <a:lstStyle/>
          <a:p>
            <a:pPr marL="40639" marR="40639" lvl="0" algn="l" defTabSz="914400">
              <a:defRPr sz="1800">
                <a:uFill>
                  <a:solidFill>
                    <a:srgbClr val="FFFFFF"/>
                  </a:solidFill>
                </a:uFill>
                <a:latin typeface="Arial"/>
                <a:ea typeface="Arial"/>
                <a:cs typeface="Arial"/>
                <a:sym typeface="Arial"/>
              </a:defRPr>
            </a:pPr>
            <a:endParaRPr/>
          </a:p>
        </p:txBody>
      </p:sp>
      <p:pic>
        <p:nvPicPr>
          <p:cNvPr id="111" name="images.jpg"/>
          <p:cNvPicPr/>
          <p:nvPr/>
        </p:nvPicPr>
        <p:blipFill>
          <a:blip r:embed="rId3">
            <a:extLst/>
          </a:blip>
          <a:stretch>
            <a:fillRect/>
          </a:stretch>
        </p:blipFill>
        <p:spPr>
          <a:xfrm>
            <a:off x="6280150" y="1130300"/>
            <a:ext cx="5120457" cy="3835401"/>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114" name="Shape 114"/>
          <p:cNvSpPr>
            <a:spLocks noGrp="1"/>
          </p:cNvSpPr>
          <p:nvPr>
            <p:ph type="title"/>
          </p:nvPr>
        </p:nvSpPr>
        <p:spPr>
          <a:xfrm>
            <a:off x="1289050" y="-495300"/>
            <a:ext cx="10464800" cy="2438400"/>
          </a:xfrm>
          <a:prstGeom prst="rect">
            <a:avLst/>
          </a:prstGeom>
        </p:spPr>
        <p:txBody>
          <a:bodyPr/>
          <a:lstStyle>
            <a:lvl1pPr>
              <a:defRPr sz="6400" b="1">
                <a:latin typeface="Comic Sans MS"/>
                <a:ea typeface="Comic Sans MS"/>
                <a:cs typeface="Comic Sans MS"/>
                <a:sym typeface="Comic Sans MS"/>
              </a:defRPr>
            </a:lvl1pPr>
          </a:lstStyle>
          <a:p>
            <a:pPr lvl="0">
              <a:defRPr sz="1800" b="0">
                <a:solidFill>
                  <a:srgbClr val="000000"/>
                </a:solidFill>
              </a:defRPr>
            </a:pPr>
            <a:r>
              <a:rPr lang="en-US" sz="6400" b="1" dirty="0" smtClean="0">
                <a:solidFill>
                  <a:srgbClr val="FFFFFF"/>
                </a:solidFill>
              </a:rPr>
              <a:t>8.</a:t>
            </a:r>
            <a:r>
              <a:rPr sz="6400" b="1" dirty="0" smtClean="0">
                <a:solidFill>
                  <a:srgbClr val="FFFFFF"/>
                </a:solidFill>
              </a:rPr>
              <a:t> </a:t>
            </a:r>
            <a:r>
              <a:rPr sz="6400" b="1" dirty="0">
                <a:solidFill>
                  <a:srgbClr val="FFFFFF"/>
                </a:solidFill>
              </a:rPr>
              <a:t>Transpiration</a:t>
            </a:r>
          </a:p>
        </p:txBody>
      </p:sp>
      <p:sp>
        <p:nvSpPr>
          <p:cNvPr id="115" name="Shape 115"/>
          <p:cNvSpPr>
            <a:spLocks noGrp="1"/>
          </p:cNvSpPr>
          <p:nvPr>
            <p:ph type="body" idx="1"/>
          </p:nvPr>
        </p:nvSpPr>
        <p:spPr>
          <a:xfrm>
            <a:off x="120650" y="4953000"/>
            <a:ext cx="12763500" cy="4000499"/>
          </a:xfrm>
          <a:prstGeom prst="rect">
            <a:avLst/>
          </a:prstGeom>
        </p:spPr>
        <p:txBody>
          <a:bodyPr/>
          <a:lstStyle/>
          <a:p>
            <a:pPr marL="0" lvl="0" indent="0" defTabSz="457200">
              <a:spcBef>
                <a:spcPts val="1200"/>
              </a:spcBef>
              <a:buSzTx/>
              <a:buNone/>
              <a:defRPr sz="1800">
                <a:solidFill>
                  <a:srgbClr val="000000"/>
                </a:solidFill>
              </a:defRPr>
            </a:pPr>
            <a:r>
              <a:rPr sz="4000" dirty="0">
                <a:solidFill>
                  <a:srgbClr val="FFFFFF"/>
                </a:solidFill>
                <a:latin typeface="Comic Sans MS"/>
                <a:ea typeface="Comic Sans MS"/>
                <a:cs typeface="Comic Sans MS"/>
                <a:sym typeface="Comic Sans MS"/>
              </a:rPr>
              <a:t>Transpiration is the evaporation of water from </a:t>
            </a:r>
            <a:r>
              <a:rPr sz="4000" b="1" u="sng" dirty="0">
                <a:solidFill>
                  <a:srgbClr val="FFFFFF"/>
                </a:solidFill>
                <a:latin typeface="Comic Sans MS"/>
                <a:ea typeface="Comic Sans MS"/>
                <a:cs typeface="Comic Sans MS"/>
                <a:sym typeface="Comic Sans MS"/>
              </a:rPr>
              <a:t>plant leaves</a:t>
            </a:r>
            <a:r>
              <a:rPr sz="4000" dirty="0">
                <a:solidFill>
                  <a:srgbClr val="FFFFFF"/>
                </a:solidFill>
                <a:latin typeface="Comic Sans MS"/>
                <a:ea typeface="Comic Sans MS"/>
                <a:cs typeface="Comic Sans MS"/>
                <a:sym typeface="Comic Sans MS"/>
              </a:rPr>
              <a:t>. Studies have revealed that transpiration accounts for about </a:t>
            </a:r>
            <a:r>
              <a:rPr sz="4000" b="1" u="sng" dirty="0">
                <a:solidFill>
                  <a:srgbClr val="FFFFFF"/>
                </a:solidFill>
                <a:latin typeface="Comic Sans MS"/>
                <a:ea typeface="Comic Sans MS"/>
                <a:cs typeface="Comic Sans MS"/>
                <a:sym typeface="Comic Sans MS"/>
              </a:rPr>
              <a:t>10% </a:t>
            </a:r>
            <a:r>
              <a:rPr sz="4000" dirty="0">
                <a:solidFill>
                  <a:srgbClr val="FFFFFF"/>
                </a:solidFill>
                <a:latin typeface="Comic Sans MS"/>
                <a:ea typeface="Comic Sans MS"/>
                <a:cs typeface="Comic Sans MS"/>
                <a:sym typeface="Comic Sans MS"/>
              </a:rPr>
              <a:t>of the the moisture in the atmosphere.</a:t>
            </a:r>
          </a:p>
        </p:txBody>
      </p:sp>
      <p:pic>
        <p:nvPicPr>
          <p:cNvPr id="116" name="Hydro_cycle_sm.jpg"/>
          <p:cNvPicPr/>
          <p:nvPr/>
        </p:nvPicPr>
        <p:blipFill>
          <a:blip r:embed="rId2">
            <a:extLst/>
          </a:blip>
          <a:stretch>
            <a:fillRect/>
          </a:stretch>
        </p:blipFill>
        <p:spPr>
          <a:xfrm>
            <a:off x="628650" y="1460500"/>
            <a:ext cx="8610600" cy="3492500"/>
          </a:xfrm>
          <a:prstGeom prst="rect">
            <a:avLst/>
          </a:prstGeom>
          <a:ln w="12700">
            <a:miter lim="400000"/>
          </a:ln>
        </p:spPr>
      </p:pic>
      <p:sp>
        <p:nvSpPr>
          <p:cNvPr id="117" name="Shape 117"/>
          <p:cNvSpPr/>
          <p:nvPr/>
        </p:nvSpPr>
        <p:spPr>
          <a:xfrm>
            <a:off x="4032250" y="2832100"/>
            <a:ext cx="2146300" cy="1320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0"/>
            </a:srgbClr>
          </a:solidFill>
          <a:ln w="57150">
            <a:solidFill>
              <a:srgbClr val="FF2600"/>
            </a:solidFill>
            <a:round/>
          </a:ln>
        </p:spPr>
        <p:txBody>
          <a:bodyPr lIns="0" tIns="0" rIns="0" bIns="0" anchor="ctr"/>
          <a:lstStyle/>
          <a:p>
            <a:pPr marL="40639" marR="40639" lvl="0" algn="l" defTabSz="914400">
              <a:defRPr sz="1800">
                <a:uFill>
                  <a:solidFill>
                    <a:srgbClr val="FFFFFF"/>
                  </a:solidFill>
                </a:uFill>
                <a:latin typeface="Arial"/>
                <a:ea typeface="Arial"/>
                <a:cs typeface="Arial"/>
                <a:sym typeface="Arial"/>
              </a:defRPr>
            </a:pPr>
            <a:endParaRPr/>
          </a:p>
        </p:txBody>
      </p:sp>
      <p:pic>
        <p:nvPicPr>
          <p:cNvPr id="118" name="url?sa=i&amp;rct=j&amp;q=transpiration&amp;source=images&amp;cd=&amp;docid=gHQ8vXLllJ5bsM&amp;tbnid=0YsI2nIO08B5nM-&amp;ved=0CAUQjRw&amp;url=http%3A%2F%2Fwizznotes.png"/>
          <p:cNvPicPr/>
          <p:nvPr/>
        </p:nvPicPr>
        <p:blipFill>
          <a:blip r:embed="rId3">
            <a:extLst/>
          </a:blip>
          <a:stretch>
            <a:fillRect/>
          </a:stretch>
        </p:blipFill>
        <p:spPr>
          <a:xfrm>
            <a:off x="9531350" y="1460500"/>
            <a:ext cx="2910417" cy="3492501"/>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pic>
        <p:nvPicPr>
          <p:cNvPr id="3" name="Picture 2"/>
          <p:cNvPicPr>
            <a:picLocks noChangeAspect="1"/>
          </p:cNvPicPr>
          <p:nvPr/>
        </p:nvPicPr>
        <p:blipFill>
          <a:blip r:embed="rId2"/>
          <a:stretch>
            <a:fillRect/>
          </a:stretch>
        </p:blipFill>
        <p:spPr>
          <a:xfrm>
            <a:off x="0" y="1055077"/>
            <a:ext cx="13004800" cy="8486183"/>
          </a:xfrm>
          <a:prstGeom prst="rect">
            <a:avLst/>
          </a:prstGeom>
        </p:spPr>
      </p:pic>
      <p:sp>
        <p:nvSpPr>
          <p:cNvPr id="4" name="Shape 114"/>
          <p:cNvSpPr>
            <a:spLocks noGrp="1"/>
          </p:cNvSpPr>
          <p:nvPr>
            <p:ph type="title"/>
          </p:nvPr>
        </p:nvSpPr>
        <p:spPr>
          <a:xfrm>
            <a:off x="0" y="0"/>
            <a:ext cx="13004800" cy="1055077"/>
          </a:xfrm>
          <a:prstGeom prst="rect">
            <a:avLst/>
          </a:prstGeom>
        </p:spPr>
        <p:txBody>
          <a:bodyPr/>
          <a:lstStyle>
            <a:lvl1pPr>
              <a:defRPr sz="6400" b="1">
                <a:latin typeface="Comic Sans MS"/>
                <a:ea typeface="Comic Sans MS"/>
                <a:cs typeface="Comic Sans MS"/>
                <a:sym typeface="Comic Sans MS"/>
              </a:defRPr>
            </a:lvl1pPr>
          </a:lstStyle>
          <a:p>
            <a:pPr lvl="0">
              <a:defRPr sz="1800" b="0">
                <a:solidFill>
                  <a:srgbClr val="000000"/>
                </a:solidFill>
              </a:defRPr>
            </a:pPr>
            <a:r>
              <a:rPr lang="en-US" sz="5400" b="1" dirty="0" smtClean="0">
                <a:solidFill>
                  <a:srgbClr val="FFFFFF"/>
                </a:solidFill>
              </a:rPr>
              <a:t>9. &amp; 10</a:t>
            </a:r>
            <a:r>
              <a:rPr sz="5400" b="1" dirty="0" smtClean="0">
                <a:solidFill>
                  <a:srgbClr val="FFFFFF"/>
                </a:solidFill>
              </a:rPr>
              <a:t> </a:t>
            </a:r>
            <a:r>
              <a:rPr lang="en-US" sz="5400" b="1" dirty="0" smtClean="0">
                <a:solidFill>
                  <a:srgbClr val="FFFFFF"/>
                </a:solidFill>
              </a:rPr>
              <a:t>Sublimation &amp; Deposition</a:t>
            </a:r>
            <a:endParaRPr sz="5400" b="1" dirty="0">
              <a:solidFill>
                <a:srgbClr val="FFFFFF"/>
              </a:solidFill>
            </a:endParaRPr>
          </a:p>
        </p:txBody>
      </p:sp>
    </p:spTree>
    <p:extLst>
      <p:ext uri="{BB962C8B-B14F-4D97-AF65-F5344CB8AC3E}">
        <p14:creationId xmlns:p14="http://schemas.microsoft.com/office/powerpoint/2010/main" val="1369457389"/>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2" name="Rectangle 1"/>
          <p:cNvSpPr/>
          <p:nvPr/>
        </p:nvSpPr>
        <p:spPr>
          <a:xfrm>
            <a:off x="0" y="0"/>
            <a:ext cx="13004800" cy="769441"/>
          </a:xfrm>
          <a:prstGeom prst="rect">
            <a:avLst/>
          </a:prstGeom>
        </p:spPr>
        <p:txBody>
          <a:bodyPr wrap="square">
            <a:spAutoFit/>
          </a:bodyPr>
          <a:lstStyle/>
          <a:p>
            <a:pPr marL="0" lvl="0" indent="0" defTabSz="457200">
              <a:spcBef>
                <a:spcPts val="1200"/>
              </a:spcBef>
              <a:buSzTx/>
              <a:buNone/>
              <a:defRPr sz="1800">
                <a:solidFill>
                  <a:srgbClr val="000000"/>
                </a:solidFill>
              </a:defRPr>
            </a:pPr>
            <a:r>
              <a:rPr lang="en-US" sz="4400" b="1" dirty="0" smtClean="0">
                <a:solidFill>
                  <a:schemeClr val="tx1"/>
                </a:solidFill>
                <a:latin typeface="Comic Sans MS"/>
                <a:ea typeface="Comic Sans MS"/>
                <a:cs typeface="Comic Sans MS"/>
                <a:sym typeface="Comic Sans MS"/>
              </a:rPr>
              <a:t>Sublimation Examples</a:t>
            </a:r>
            <a:endParaRPr lang="en-US" sz="4400" b="1" dirty="0">
              <a:solidFill>
                <a:schemeClr val="tx1"/>
              </a:solidFill>
              <a:latin typeface="Comic Sans MS"/>
              <a:ea typeface="Comic Sans MS"/>
              <a:cs typeface="Comic Sans MS"/>
              <a:sym typeface="Comic Sans M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62" y="1377005"/>
            <a:ext cx="7386007" cy="46778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843" y="5041557"/>
            <a:ext cx="7674088" cy="4335860"/>
          </a:xfrm>
          <a:prstGeom prst="rect">
            <a:avLst/>
          </a:prstGeom>
        </p:spPr>
      </p:pic>
    </p:spTree>
    <p:extLst>
      <p:ext uri="{BB962C8B-B14F-4D97-AF65-F5344CB8AC3E}">
        <p14:creationId xmlns:p14="http://schemas.microsoft.com/office/powerpoint/2010/main" val="2740834325"/>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2" name="Rectangle 1"/>
          <p:cNvSpPr/>
          <p:nvPr/>
        </p:nvSpPr>
        <p:spPr>
          <a:xfrm>
            <a:off x="0" y="0"/>
            <a:ext cx="13004800" cy="769441"/>
          </a:xfrm>
          <a:prstGeom prst="rect">
            <a:avLst/>
          </a:prstGeom>
        </p:spPr>
        <p:txBody>
          <a:bodyPr wrap="square">
            <a:spAutoFit/>
          </a:bodyPr>
          <a:lstStyle/>
          <a:p>
            <a:pPr marL="0" lvl="0" indent="0" defTabSz="457200">
              <a:spcBef>
                <a:spcPts val="1200"/>
              </a:spcBef>
              <a:buSzTx/>
              <a:buNone/>
              <a:defRPr sz="1800">
                <a:solidFill>
                  <a:srgbClr val="000000"/>
                </a:solidFill>
              </a:defRPr>
            </a:pPr>
            <a:r>
              <a:rPr lang="en-US" sz="4400" b="1" dirty="0" smtClean="0">
                <a:solidFill>
                  <a:schemeClr val="tx1"/>
                </a:solidFill>
                <a:latin typeface="Comic Sans MS"/>
                <a:ea typeface="Comic Sans MS"/>
                <a:cs typeface="Comic Sans MS"/>
                <a:sym typeface="Comic Sans MS"/>
              </a:rPr>
              <a:t>Deposition Examples</a:t>
            </a:r>
            <a:endParaRPr lang="en-US" sz="4400" b="1" dirty="0">
              <a:solidFill>
                <a:schemeClr val="tx1"/>
              </a:solidFill>
              <a:latin typeface="Comic Sans MS"/>
              <a:ea typeface="Comic Sans MS"/>
              <a:cs typeface="Comic Sans MS"/>
              <a:sym typeface="Comic Sans M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65" y="986868"/>
            <a:ext cx="7493686" cy="52177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531" y="4079792"/>
            <a:ext cx="7224927" cy="5439457"/>
          </a:xfrm>
          <a:prstGeom prst="rect">
            <a:avLst/>
          </a:prstGeom>
        </p:spPr>
      </p:pic>
    </p:spTree>
    <p:extLst>
      <p:ext uri="{BB962C8B-B14F-4D97-AF65-F5344CB8AC3E}">
        <p14:creationId xmlns:p14="http://schemas.microsoft.com/office/powerpoint/2010/main" val="932510155"/>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46" name="Shape 46"/>
          <p:cNvSpPr>
            <a:spLocks noGrp="1"/>
          </p:cNvSpPr>
          <p:nvPr>
            <p:ph type="title"/>
          </p:nvPr>
        </p:nvSpPr>
        <p:spPr>
          <a:xfrm>
            <a:off x="1162050" y="12700"/>
            <a:ext cx="10464800" cy="2438400"/>
          </a:xfrm>
          <a:prstGeom prst="rect">
            <a:avLst/>
          </a:prstGeom>
        </p:spPr>
        <p:txBody>
          <a:bodyPr/>
          <a:lstStyle/>
          <a:p>
            <a:pPr lvl="0">
              <a:defRPr sz="1800">
                <a:solidFill>
                  <a:srgbClr val="000000"/>
                </a:solidFill>
              </a:defRPr>
            </a:pPr>
            <a:r>
              <a:rPr sz="6400">
                <a:solidFill>
                  <a:srgbClr val="FFFFFF"/>
                </a:solidFill>
                <a:latin typeface="Comic Sans MS"/>
                <a:ea typeface="Comic Sans MS"/>
                <a:cs typeface="Comic Sans MS"/>
                <a:sym typeface="Comic Sans MS"/>
              </a:rPr>
              <a:t>Introduction</a:t>
            </a:r>
            <a:r>
              <a:rPr sz="8400">
                <a:solidFill>
                  <a:srgbClr val="FFFFFF"/>
                </a:solidFill>
                <a:latin typeface="Comic Sans MS"/>
                <a:ea typeface="Comic Sans MS"/>
                <a:cs typeface="Comic Sans MS"/>
                <a:sym typeface="Comic Sans MS"/>
              </a:rPr>
              <a:t> </a:t>
            </a:r>
          </a:p>
        </p:txBody>
      </p:sp>
      <p:pic>
        <p:nvPicPr>
          <p:cNvPr id="47" name="watercyclehigh.jpg"/>
          <p:cNvPicPr/>
          <p:nvPr/>
        </p:nvPicPr>
        <p:blipFill>
          <a:blip r:embed="rId2">
            <a:extLst/>
          </a:blip>
          <a:stretch>
            <a:fillRect/>
          </a:stretch>
        </p:blipFill>
        <p:spPr>
          <a:xfrm>
            <a:off x="0" y="2451100"/>
            <a:ext cx="6578601" cy="4610101"/>
          </a:xfrm>
          <a:prstGeom prst="rect">
            <a:avLst/>
          </a:prstGeom>
          <a:ln w="12700">
            <a:miter lim="400000"/>
          </a:ln>
        </p:spPr>
      </p:pic>
      <p:sp>
        <p:nvSpPr>
          <p:cNvPr id="48" name="Shape 48"/>
          <p:cNvSpPr/>
          <p:nvPr/>
        </p:nvSpPr>
        <p:spPr>
          <a:xfrm>
            <a:off x="6838950" y="2403146"/>
            <a:ext cx="6083299" cy="687367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indent="0" algn="l">
              <a:spcBef>
                <a:spcPts val="2400"/>
              </a:spcBef>
              <a:defRPr sz="1800">
                <a:solidFill>
                  <a:srgbClr val="000000"/>
                </a:solidFill>
              </a:defRPr>
            </a:pPr>
            <a:r>
              <a:rPr sz="4400" dirty="0">
                <a:solidFill>
                  <a:srgbClr val="FFFFFF"/>
                </a:solidFill>
                <a:effectLst>
                  <a:outerShdw blurRad="12700" dist="25400" dir="2700000" rotWithShape="0">
                    <a:srgbClr val="000000"/>
                  </a:outerShdw>
                </a:effectLst>
                <a:uFill>
                  <a:solidFill>
                    <a:srgbClr val="FFFFFF"/>
                  </a:solidFill>
                </a:uFill>
                <a:latin typeface="Comic Sans MS"/>
                <a:ea typeface="Comic Sans MS"/>
                <a:cs typeface="Comic Sans MS"/>
                <a:sym typeface="Comic Sans MS"/>
              </a:rPr>
              <a:t>The total amount of water on Earth </a:t>
            </a:r>
            <a:r>
              <a:rPr sz="4400" b="1" u="sng" dirty="0">
                <a:solidFill>
                  <a:srgbClr val="FFFFFF"/>
                </a:solidFill>
                <a:effectLst>
                  <a:outerShdw blurRad="12700" dist="25400" dir="2700000" rotWithShape="0">
                    <a:srgbClr val="000000"/>
                  </a:outerShdw>
                </a:effectLst>
                <a:uFill>
                  <a:solidFill>
                    <a:srgbClr val="FFFFFF"/>
                  </a:solidFill>
                </a:uFill>
                <a:latin typeface="Comic Sans MS"/>
                <a:ea typeface="Comic Sans MS"/>
                <a:cs typeface="Comic Sans MS"/>
                <a:sym typeface="Comic Sans MS"/>
              </a:rPr>
              <a:t>never changes</a:t>
            </a:r>
            <a:r>
              <a:rPr sz="4400" dirty="0">
                <a:solidFill>
                  <a:srgbClr val="FFFFFF"/>
                </a:solidFill>
                <a:effectLst>
                  <a:outerShdw blurRad="12700" dist="25400" dir="2700000" rotWithShape="0">
                    <a:srgbClr val="000000"/>
                  </a:outerShdw>
                </a:effectLst>
                <a:uFill>
                  <a:solidFill>
                    <a:srgbClr val="FFFFFF"/>
                  </a:solidFill>
                </a:uFill>
                <a:latin typeface="Comic Sans MS"/>
                <a:ea typeface="Comic Sans MS"/>
                <a:cs typeface="Comic Sans MS"/>
                <a:sym typeface="Comic Sans MS"/>
              </a:rPr>
              <a:t>. There is the same amount of water now as there was millions of years  ago. There will be the same amount of water millions of years from now too. </a:t>
            </a: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51" name="Shape 51"/>
          <p:cNvSpPr>
            <a:spLocks noGrp="1"/>
          </p:cNvSpPr>
          <p:nvPr>
            <p:ph type="title"/>
          </p:nvPr>
        </p:nvSpPr>
        <p:spPr>
          <a:xfrm>
            <a:off x="1136650" y="12700"/>
            <a:ext cx="10464800" cy="2438400"/>
          </a:xfrm>
          <a:prstGeom prst="rect">
            <a:avLst/>
          </a:prstGeom>
        </p:spPr>
        <p:txBody>
          <a:bodyPr/>
          <a:lstStyle/>
          <a:p>
            <a:pPr lvl="0">
              <a:defRPr sz="1800">
                <a:solidFill>
                  <a:srgbClr val="000000"/>
                </a:solidFill>
              </a:defRPr>
            </a:pPr>
            <a:r>
              <a:rPr sz="6400">
                <a:solidFill>
                  <a:srgbClr val="FFFFFF"/>
                </a:solidFill>
                <a:latin typeface="Comic Sans MS"/>
                <a:ea typeface="Comic Sans MS"/>
                <a:cs typeface="Comic Sans MS"/>
                <a:sym typeface="Comic Sans MS"/>
              </a:rPr>
              <a:t>What is the water cycle?</a:t>
            </a:r>
            <a:r>
              <a:rPr sz="8400">
                <a:solidFill>
                  <a:srgbClr val="FFFFFF"/>
                </a:solidFill>
                <a:latin typeface="Comic Sans MS"/>
                <a:ea typeface="Comic Sans MS"/>
                <a:cs typeface="Comic Sans MS"/>
                <a:sym typeface="Comic Sans MS"/>
              </a:rPr>
              <a:t> </a:t>
            </a:r>
          </a:p>
        </p:txBody>
      </p:sp>
      <p:sp>
        <p:nvSpPr>
          <p:cNvPr id="52" name="Shape 52"/>
          <p:cNvSpPr>
            <a:spLocks noGrp="1"/>
          </p:cNvSpPr>
          <p:nvPr>
            <p:ph type="body" idx="1"/>
          </p:nvPr>
        </p:nvSpPr>
        <p:spPr>
          <a:xfrm>
            <a:off x="6724650" y="2178761"/>
            <a:ext cx="6134099" cy="6934200"/>
          </a:xfrm>
          <a:prstGeom prst="rect">
            <a:avLst/>
          </a:prstGeom>
        </p:spPr>
        <p:txBody>
          <a:bodyPr/>
          <a:lstStyle/>
          <a:p>
            <a:pPr marL="0" lvl="0" indent="0">
              <a:buSzTx/>
              <a:buNone/>
              <a:defRPr sz="1800">
                <a:solidFill>
                  <a:srgbClr val="000000"/>
                </a:solidFill>
              </a:defRPr>
            </a:pPr>
            <a:r>
              <a:rPr sz="4000" dirty="0">
                <a:solidFill>
                  <a:srgbClr val="FFFFFF"/>
                </a:solidFill>
                <a:effectLst>
                  <a:outerShdw blurRad="12700" dist="25400" dir="2700000" rotWithShape="0">
                    <a:srgbClr val="000000"/>
                  </a:outerShdw>
                </a:effectLst>
                <a:uFill>
                  <a:solidFill>
                    <a:srgbClr val="FFFFFF"/>
                  </a:solidFill>
                </a:uFill>
                <a:latin typeface="Comic Sans MS"/>
                <a:ea typeface="Comic Sans MS"/>
                <a:cs typeface="Comic Sans MS"/>
                <a:sym typeface="Comic Sans MS"/>
              </a:rPr>
              <a:t>Water is always cycling through the atmosphere, ocean, and land. This process is called the </a:t>
            </a:r>
            <a:r>
              <a:rPr sz="4000" b="1" u="sng" dirty="0">
                <a:solidFill>
                  <a:srgbClr val="FFFFFF"/>
                </a:solidFill>
                <a:effectLst>
                  <a:outerShdw blurRad="12700" dist="25400" dir="2700000" rotWithShape="0">
                    <a:srgbClr val="000000"/>
                  </a:outerShdw>
                </a:effectLst>
                <a:uFill>
                  <a:solidFill>
                    <a:srgbClr val="FFFFFF"/>
                  </a:solidFill>
                </a:uFill>
                <a:latin typeface="Comic Sans MS"/>
                <a:ea typeface="Comic Sans MS"/>
                <a:cs typeface="Comic Sans MS"/>
                <a:sym typeface="Comic Sans MS"/>
              </a:rPr>
              <a:t>hydrologic cycle</a:t>
            </a:r>
            <a:r>
              <a:rPr sz="4000" dirty="0">
                <a:solidFill>
                  <a:srgbClr val="FFFFFF"/>
                </a:solidFill>
                <a:effectLst>
                  <a:outerShdw blurRad="12700" dist="25400" dir="2700000" rotWithShape="0">
                    <a:srgbClr val="000000"/>
                  </a:outerShdw>
                </a:effectLst>
                <a:uFill>
                  <a:solidFill>
                    <a:srgbClr val="FFFFFF"/>
                  </a:solidFill>
                </a:uFill>
                <a:latin typeface="Comic Sans MS"/>
                <a:ea typeface="Comic Sans MS"/>
                <a:cs typeface="Comic Sans MS"/>
                <a:sym typeface="Comic Sans MS"/>
              </a:rPr>
              <a:t> (more commonly referred to as the water cycle). It is driven by energy from the </a:t>
            </a:r>
            <a:r>
              <a:rPr sz="4000" b="1" u="sng" dirty="0">
                <a:solidFill>
                  <a:srgbClr val="FFFFFF"/>
                </a:solidFill>
                <a:effectLst>
                  <a:outerShdw blurRad="12700" dist="25400" dir="2700000" rotWithShape="0">
                    <a:srgbClr val="000000"/>
                  </a:outerShdw>
                </a:effectLst>
                <a:uFill>
                  <a:solidFill>
                    <a:srgbClr val="FFFFFF"/>
                  </a:solidFill>
                </a:uFill>
                <a:latin typeface="Comic Sans MS"/>
                <a:ea typeface="Comic Sans MS"/>
                <a:cs typeface="Comic Sans MS"/>
                <a:sym typeface="Comic Sans MS"/>
              </a:rPr>
              <a:t>sun</a:t>
            </a:r>
            <a:r>
              <a:rPr sz="4000" dirty="0">
                <a:solidFill>
                  <a:srgbClr val="FFFFFF"/>
                </a:solidFill>
                <a:effectLst>
                  <a:outerShdw blurRad="12700" dist="25400" dir="2700000" rotWithShape="0">
                    <a:srgbClr val="000000"/>
                  </a:outerShdw>
                </a:effectLst>
                <a:uFill>
                  <a:solidFill>
                    <a:srgbClr val="FFFFFF"/>
                  </a:solidFill>
                </a:uFill>
                <a:latin typeface="Comic Sans MS"/>
                <a:ea typeface="Comic Sans MS"/>
                <a:cs typeface="Comic Sans MS"/>
                <a:sym typeface="Comic Sans MS"/>
              </a:rPr>
              <a:t>. The water cycle is crucial to the existence of life on our planet. </a:t>
            </a:r>
          </a:p>
        </p:txBody>
      </p:sp>
      <p:pic>
        <p:nvPicPr>
          <p:cNvPr id="53" name="watercyclehigh.jpg"/>
          <p:cNvPicPr/>
          <p:nvPr/>
        </p:nvPicPr>
        <p:blipFill>
          <a:blip r:embed="rId2">
            <a:extLst/>
          </a:blip>
          <a:stretch>
            <a:fillRect/>
          </a:stretch>
        </p:blipFill>
        <p:spPr>
          <a:xfrm>
            <a:off x="0" y="2178761"/>
            <a:ext cx="6578601" cy="4610101"/>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56" name="Shape 56"/>
          <p:cNvSpPr>
            <a:spLocks noGrp="1"/>
          </p:cNvSpPr>
          <p:nvPr>
            <p:ph type="title"/>
          </p:nvPr>
        </p:nvSpPr>
        <p:spPr>
          <a:xfrm>
            <a:off x="1270000" y="-38100"/>
            <a:ext cx="10464800" cy="2438401"/>
          </a:xfrm>
          <a:prstGeom prst="rect">
            <a:avLst/>
          </a:prstGeom>
        </p:spPr>
        <p:txBody>
          <a:bodyPr/>
          <a:lstStyle/>
          <a:p>
            <a:pPr lvl="0">
              <a:defRPr sz="1800">
                <a:solidFill>
                  <a:srgbClr val="000000"/>
                </a:solidFill>
              </a:defRPr>
            </a:pPr>
            <a:r>
              <a:rPr sz="6400" b="1">
                <a:solidFill>
                  <a:srgbClr val="FFFFFF"/>
                </a:solidFill>
                <a:latin typeface="Comic Sans MS"/>
                <a:ea typeface="Comic Sans MS"/>
                <a:cs typeface="Comic Sans MS"/>
                <a:sym typeface="Comic Sans MS"/>
              </a:rPr>
              <a:t>1. Evaporation</a:t>
            </a:r>
            <a:r>
              <a:rPr sz="8400" b="1">
                <a:solidFill>
                  <a:srgbClr val="FFFFFF"/>
                </a:solidFill>
                <a:latin typeface="Comic Sans MS"/>
                <a:ea typeface="Comic Sans MS"/>
                <a:cs typeface="Comic Sans MS"/>
                <a:sym typeface="Comic Sans MS"/>
              </a:rPr>
              <a:t> </a:t>
            </a:r>
          </a:p>
        </p:txBody>
      </p:sp>
      <p:sp>
        <p:nvSpPr>
          <p:cNvPr id="57" name="Shape 57"/>
          <p:cNvSpPr>
            <a:spLocks noGrp="1"/>
          </p:cNvSpPr>
          <p:nvPr>
            <p:ph type="body" idx="1"/>
          </p:nvPr>
        </p:nvSpPr>
        <p:spPr>
          <a:xfrm>
            <a:off x="76200" y="5118100"/>
            <a:ext cx="12852400" cy="4483100"/>
          </a:xfrm>
          <a:prstGeom prst="rect">
            <a:avLst/>
          </a:prstGeom>
        </p:spPr>
        <p:txBody>
          <a:bodyPr/>
          <a:lstStyle/>
          <a:p>
            <a:pPr marL="0" lvl="0" indent="0" defTabSz="457200">
              <a:spcBef>
                <a:spcPts val="1200"/>
              </a:spcBef>
              <a:buSzTx/>
              <a:buNone/>
              <a:defRPr sz="1800">
                <a:solidFill>
                  <a:srgbClr val="000000"/>
                </a:solidFill>
              </a:defRPr>
            </a:pPr>
            <a:r>
              <a:rPr sz="3600" dirty="0">
                <a:solidFill>
                  <a:srgbClr val="FFFFFF"/>
                </a:solidFill>
                <a:latin typeface="Comic Sans MS"/>
                <a:ea typeface="Comic Sans MS"/>
                <a:cs typeface="Comic Sans MS"/>
                <a:sym typeface="Comic Sans MS"/>
              </a:rPr>
              <a:t>Evaporation is the process by which water changes from a </a:t>
            </a:r>
            <a:r>
              <a:rPr sz="3600" b="1" u="sng" dirty="0">
                <a:solidFill>
                  <a:srgbClr val="FFFFFF"/>
                </a:solidFill>
                <a:latin typeface="Comic Sans MS"/>
                <a:ea typeface="Comic Sans MS"/>
                <a:cs typeface="Comic Sans MS"/>
                <a:sym typeface="Comic Sans MS"/>
              </a:rPr>
              <a:t>liquid to a gas or </a:t>
            </a:r>
            <a:r>
              <a:rPr lang="en-US" sz="3600" b="1" u="sng" dirty="0" smtClean="0">
                <a:solidFill>
                  <a:srgbClr val="FFFFFF"/>
                </a:solidFill>
                <a:latin typeface="Comic Sans MS"/>
                <a:ea typeface="Comic Sans MS"/>
                <a:cs typeface="Comic Sans MS"/>
                <a:sym typeface="Comic Sans MS"/>
              </a:rPr>
              <a:t>water </a:t>
            </a:r>
            <a:r>
              <a:rPr sz="3600" b="1" u="sng" dirty="0" smtClean="0">
                <a:solidFill>
                  <a:srgbClr val="FFFFFF"/>
                </a:solidFill>
                <a:latin typeface="Comic Sans MS"/>
                <a:ea typeface="Comic Sans MS"/>
                <a:cs typeface="Comic Sans MS"/>
                <a:sym typeface="Comic Sans MS"/>
              </a:rPr>
              <a:t>vapor</a:t>
            </a:r>
            <a:r>
              <a:rPr sz="3600" dirty="0">
                <a:solidFill>
                  <a:srgbClr val="FFFFFF"/>
                </a:solidFill>
                <a:latin typeface="Comic Sans MS"/>
                <a:ea typeface="Comic Sans MS"/>
                <a:cs typeface="Comic Sans MS"/>
                <a:sym typeface="Comic Sans MS"/>
              </a:rPr>
              <a:t>. Evaporation is the primary pathway that water moves from the liquid state back into the water cycle as atmospheric water vapor. Studies have shown that evaporation from the oceans, seas, lakes, and rivers provide nearly </a:t>
            </a:r>
            <a:r>
              <a:rPr sz="3600" b="1" u="sng" dirty="0">
                <a:solidFill>
                  <a:srgbClr val="FFFFFF"/>
                </a:solidFill>
                <a:latin typeface="Comic Sans MS"/>
                <a:ea typeface="Comic Sans MS"/>
                <a:cs typeface="Comic Sans MS"/>
                <a:sym typeface="Comic Sans MS"/>
              </a:rPr>
              <a:t>90%</a:t>
            </a:r>
            <a:r>
              <a:rPr sz="3600" dirty="0">
                <a:solidFill>
                  <a:srgbClr val="FFFFFF"/>
                </a:solidFill>
                <a:latin typeface="Comic Sans MS"/>
                <a:ea typeface="Comic Sans MS"/>
                <a:cs typeface="Comic Sans MS"/>
                <a:sym typeface="Comic Sans MS"/>
              </a:rPr>
              <a:t> of the moisture in the atmosphere.</a:t>
            </a:r>
          </a:p>
        </p:txBody>
      </p:sp>
      <p:pic>
        <p:nvPicPr>
          <p:cNvPr id="58" name="Hydro_cycle_sm.jpg"/>
          <p:cNvPicPr/>
          <p:nvPr/>
        </p:nvPicPr>
        <p:blipFill>
          <a:blip r:embed="rId2">
            <a:extLst/>
          </a:blip>
          <a:stretch>
            <a:fillRect/>
          </a:stretch>
        </p:blipFill>
        <p:spPr>
          <a:xfrm>
            <a:off x="2197100" y="1917700"/>
            <a:ext cx="8610600" cy="3492500"/>
          </a:xfrm>
          <a:prstGeom prst="rect">
            <a:avLst/>
          </a:prstGeom>
          <a:ln w="12700">
            <a:miter lim="400000"/>
          </a:ln>
        </p:spPr>
      </p:pic>
      <p:sp>
        <p:nvSpPr>
          <p:cNvPr id="59" name="Shape 59"/>
          <p:cNvSpPr/>
          <p:nvPr/>
        </p:nvSpPr>
        <p:spPr>
          <a:xfrm>
            <a:off x="2362199" y="2565400"/>
            <a:ext cx="1371602" cy="220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0"/>
            </a:srgbClr>
          </a:solidFill>
          <a:ln w="57150">
            <a:solidFill>
              <a:srgbClr val="FF2600"/>
            </a:solidFill>
            <a:round/>
          </a:ln>
        </p:spPr>
        <p:txBody>
          <a:bodyPr lIns="0" tIns="0" rIns="0" bIns="0" anchor="ctr"/>
          <a:lstStyle/>
          <a:p>
            <a:pPr marL="40639" marR="40639" lvl="0" algn="l" defTabSz="914400">
              <a:defRPr sz="1800">
                <a:uFill>
                  <a:solidFill>
                    <a:srgbClr val="FFFFFF"/>
                  </a:solidFill>
                </a:uFill>
                <a:latin typeface="Arial"/>
                <a:ea typeface="Arial"/>
                <a:cs typeface="Arial"/>
                <a:sym typeface="Arial"/>
              </a:defRPr>
            </a:pPr>
            <a:endParaRPr/>
          </a:p>
        </p:txBody>
      </p:sp>
      <p:sp>
        <p:nvSpPr>
          <p:cNvPr id="60" name="Shape 60"/>
          <p:cNvSpPr/>
          <p:nvPr/>
        </p:nvSpPr>
        <p:spPr>
          <a:xfrm>
            <a:off x="9055099" y="2654300"/>
            <a:ext cx="1689101" cy="220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0"/>
            </a:srgbClr>
          </a:solidFill>
          <a:ln w="57150">
            <a:solidFill>
              <a:srgbClr val="FF2600"/>
            </a:solidFill>
            <a:round/>
          </a:ln>
        </p:spPr>
        <p:txBody>
          <a:bodyPr lIns="0" tIns="0" rIns="0" bIns="0" anchor="ctr"/>
          <a:lstStyle/>
          <a:p>
            <a:pPr marL="40639" marR="40639" lvl="0" algn="l" defTabSz="914400">
              <a:defRPr sz="1800">
                <a:uFill>
                  <a:solidFill>
                    <a:srgbClr val="FFFFFF"/>
                  </a:solidFill>
                </a:uFill>
                <a:latin typeface="Arial"/>
                <a:ea typeface="Arial"/>
                <a:cs typeface="Arial"/>
                <a:sym typeface="Arial"/>
              </a:defRPr>
            </a:pPr>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63" name="Shape 63"/>
          <p:cNvSpPr>
            <a:spLocks noGrp="1"/>
          </p:cNvSpPr>
          <p:nvPr>
            <p:ph type="title"/>
          </p:nvPr>
        </p:nvSpPr>
        <p:spPr>
          <a:xfrm>
            <a:off x="1273658" y="25400"/>
            <a:ext cx="10464801" cy="3746500"/>
          </a:xfrm>
          <a:prstGeom prst="rect">
            <a:avLst/>
          </a:prstGeom>
        </p:spPr>
        <p:txBody>
          <a:bodyPr/>
          <a:lstStyle/>
          <a:p>
            <a:pPr lvl="0">
              <a:defRPr sz="1800">
                <a:solidFill>
                  <a:srgbClr val="000000"/>
                </a:solidFill>
              </a:defRPr>
            </a:pPr>
            <a:r>
              <a:rPr sz="6400" b="1">
                <a:solidFill>
                  <a:srgbClr val="FFFFFF"/>
                </a:solidFill>
                <a:latin typeface="Comic Sans MS"/>
                <a:ea typeface="Comic Sans MS"/>
                <a:cs typeface="Comic Sans MS"/>
                <a:sym typeface="Comic Sans MS"/>
              </a:rPr>
              <a:t>Examples of Evaporation in our Everyday Lives</a:t>
            </a:r>
            <a:r>
              <a:rPr sz="8400" b="1">
                <a:solidFill>
                  <a:srgbClr val="FFFFFF"/>
                </a:solidFill>
                <a:latin typeface="Comic Sans MS"/>
                <a:ea typeface="Comic Sans MS"/>
                <a:cs typeface="Comic Sans MS"/>
                <a:sym typeface="Comic Sans MS"/>
              </a:rPr>
              <a:t> </a:t>
            </a:r>
          </a:p>
        </p:txBody>
      </p:sp>
      <p:pic>
        <p:nvPicPr>
          <p:cNvPr id="64" name="7958674-wet-laundry-drying-on-clothes-line-against-a-blue-sky.png"/>
          <p:cNvPicPr/>
          <p:nvPr/>
        </p:nvPicPr>
        <p:blipFill>
          <a:blip r:embed="rId2">
            <a:extLst/>
          </a:blip>
          <a:stretch>
            <a:fillRect/>
          </a:stretch>
        </p:blipFill>
        <p:spPr>
          <a:xfrm>
            <a:off x="638658" y="4292600"/>
            <a:ext cx="3492501" cy="2324100"/>
          </a:xfrm>
          <a:prstGeom prst="rect">
            <a:avLst/>
          </a:prstGeom>
          <a:ln w="12700">
            <a:miter lim="400000"/>
          </a:ln>
        </p:spPr>
      </p:pic>
      <p:pic>
        <p:nvPicPr>
          <p:cNvPr id="65" name="photogallery-beauty-rehab-woman-blow-drying-hair.png"/>
          <p:cNvPicPr/>
          <p:nvPr/>
        </p:nvPicPr>
        <p:blipFill>
          <a:blip r:embed="rId3">
            <a:extLst/>
          </a:blip>
          <a:stretch>
            <a:fillRect/>
          </a:stretch>
        </p:blipFill>
        <p:spPr>
          <a:xfrm>
            <a:off x="4156558" y="3860800"/>
            <a:ext cx="2552701" cy="3187700"/>
          </a:xfrm>
          <a:prstGeom prst="rect">
            <a:avLst/>
          </a:prstGeom>
          <a:ln w="12700">
            <a:miter lim="400000"/>
          </a:ln>
        </p:spPr>
      </p:pic>
      <p:pic>
        <p:nvPicPr>
          <p:cNvPr id="66" name="SummerDay23.png"/>
          <p:cNvPicPr/>
          <p:nvPr/>
        </p:nvPicPr>
        <p:blipFill>
          <a:blip r:embed="rId4">
            <a:extLst/>
          </a:blip>
          <a:stretch>
            <a:fillRect/>
          </a:stretch>
        </p:blipFill>
        <p:spPr>
          <a:xfrm>
            <a:off x="6734658" y="4292600"/>
            <a:ext cx="3492501" cy="2324100"/>
          </a:xfrm>
          <a:prstGeom prst="rect">
            <a:avLst/>
          </a:prstGeom>
          <a:ln w="12700">
            <a:miter lim="400000"/>
          </a:ln>
        </p:spPr>
      </p:pic>
      <p:pic>
        <p:nvPicPr>
          <p:cNvPr id="67" name="puddle.png"/>
          <p:cNvPicPr/>
          <p:nvPr/>
        </p:nvPicPr>
        <p:blipFill>
          <a:blip r:embed="rId5">
            <a:extLst/>
          </a:blip>
          <a:stretch>
            <a:fillRect/>
          </a:stretch>
        </p:blipFill>
        <p:spPr>
          <a:xfrm>
            <a:off x="10252558" y="3860800"/>
            <a:ext cx="2113584" cy="3187701"/>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70" name="Shape 70"/>
          <p:cNvSpPr>
            <a:spLocks noGrp="1"/>
          </p:cNvSpPr>
          <p:nvPr>
            <p:ph type="title"/>
          </p:nvPr>
        </p:nvSpPr>
        <p:spPr>
          <a:xfrm>
            <a:off x="1270000" y="12700"/>
            <a:ext cx="10464800" cy="2438400"/>
          </a:xfrm>
          <a:prstGeom prst="rect">
            <a:avLst/>
          </a:prstGeom>
        </p:spPr>
        <p:txBody>
          <a:bodyPr lIns="0" tIns="0" rIns="0" bIns="0" anchor="t"/>
          <a:lstStyle/>
          <a:p>
            <a:pPr lvl="0">
              <a:defRPr sz="1800">
                <a:solidFill>
                  <a:srgbClr val="000000"/>
                </a:solidFill>
              </a:defRPr>
            </a:pPr>
            <a:r>
              <a:rPr sz="6400" b="1">
                <a:solidFill>
                  <a:srgbClr val="FFFFFF"/>
                </a:solidFill>
                <a:latin typeface="Comic Sans MS"/>
                <a:ea typeface="Comic Sans MS"/>
                <a:cs typeface="Comic Sans MS"/>
                <a:sym typeface="Comic Sans MS"/>
              </a:rPr>
              <a:t>2. Condensation</a:t>
            </a:r>
            <a:r>
              <a:rPr sz="8400">
                <a:solidFill>
                  <a:srgbClr val="FFFFFF"/>
                </a:solidFill>
                <a:latin typeface="Comic Sans MS"/>
                <a:ea typeface="Comic Sans MS"/>
                <a:cs typeface="Comic Sans MS"/>
                <a:sym typeface="Comic Sans MS"/>
              </a:rPr>
              <a:t> </a:t>
            </a:r>
          </a:p>
        </p:txBody>
      </p:sp>
      <p:sp>
        <p:nvSpPr>
          <p:cNvPr id="71" name="Shape 71"/>
          <p:cNvSpPr>
            <a:spLocks noGrp="1"/>
          </p:cNvSpPr>
          <p:nvPr>
            <p:ph type="body" idx="1"/>
          </p:nvPr>
        </p:nvSpPr>
        <p:spPr>
          <a:xfrm>
            <a:off x="120650" y="5308600"/>
            <a:ext cx="12763500" cy="3746500"/>
          </a:xfrm>
          <a:prstGeom prst="rect">
            <a:avLst/>
          </a:prstGeom>
        </p:spPr>
        <p:txBody>
          <a:bodyPr/>
          <a:lstStyle/>
          <a:p>
            <a:pPr marL="0" lvl="0" indent="0" defTabSz="457200">
              <a:spcBef>
                <a:spcPts val="1200"/>
              </a:spcBef>
              <a:buSzTx/>
              <a:buNone/>
              <a:defRPr sz="1800">
                <a:solidFill>
                  <a:srgbClr val="000000"/>
                </a:solidFill>
              </a:defRPr>
            </a:pPr>
            <a:r>
              <a:rPr sz="4000" dirty="0">
                <a:solidFill>
                  <a:srgbClr val="FFFFFF"/>
                </a:solidFill>
                <a:latin typeface="Comic Sans MS"/>
                <a:ea typeface="Comic Sans MS"/>
                <a:cs typeface="Comic Sans MS"/>
                <a:sym typeface="Comic Sans MS"/>
              </a:rPr>
              <a:t>Condensation is the process by which </a:t>
            </a:r>
            <a:r>
              <a:rPr sz="4000" b="1" u="sng" dirty="0">
                <a:solidFill>
                  <a:srgbClr val="FFFFFF"/>
                </a:solidFill>
                <a:latin typeface="Comic Sans MS"/>
                <a:ea typeface="Comic Sans MS"/>
                <a:cs typeface="Comic Sans MS"/>
                <a:sym typeface="Comic Sans MS"/>
              </a:rPr>
              <a:t>water vapor</a:t>
            </a:r>
            <a:r>
              <a:rPr sz="4000" dirty="0">
                <a:solidFill>
                  <a:srgbClr val="FFFFFF"/>
                </a:solidFill>
                <a:latin typeface="Comic Sans MS"/>
                <a:ea typeface="Comic Sans MS"/>
                <a:cs typeface="Comic Sans MS"/>
                <a:sym typeface="Comic Sans MS"/>
              </a:rPr>
              <a:t> in the air is changed into </a:t>
            </a:r>
            <a:r>
              <a:rPr sz="4000" b="1" u="sng" dirty="0">
                <a:solidFill>
                  <a:srgbClr val="FFFFFF"/>
                </a:solidFill>
                <a:latin typeface="Comic Sans MS"/>
                <a:ea typeface="Comic Sans MS"/>
                <a:cs typeface="Comic Sans MS"/>
                <a:sym typeface="Comic Sans MS"/>
              </a:rPr>
              <a:t>liquid water</a:t>
            </a:r>
            <a:r>
              <a:rPr sz="4000" dirty="0">
                <a:solidFill>
                  <a:srgbClr val="FFFFFF"/>
                </a:solidFill>
                <a:latin typeface="Comic Sans MS"/>
                <a:ea typeface="Comic Sans MS"/>
                <a:cs typeface="Comic Sans MS"/>
                <a:sym typeface="Comic Sans MS"/>
              </a:rPr>
              <a:t>. Condensation is crucial to the water cycle because it is responsible for the formation of </a:t>
            </a:r>
            <a:r>
              <a:rPr sz="4000" b="1" u="sng" dirty="0">
                <a:solidFill>
                  <a:srgbClr val="FFFFFF"/>
                </a:solidFill>
                <a:latin typeface="Comic Sans MS"/>
                <a:ea typeface="Comic Sans MS"/>
                <a:cs typeface="Comic Sans MS"/>
                <a:sym typeface="Comic Sans MS"/>
              </a:rPr>
              <a:t>clouds</a:t>
            </a:r>
            <a:r>
              <a:rPr sz="4000" dirty="0">
                <a:solidFill>
                  <a:srgbClr val="FFFFFF"/>
                </a:solidFill>
                <a:latin typeface="Comic Sans MS"/>
                <a:ea typeface="Comic Sans MS"/>
                <a:cs typeface="Comic Sans MS"/>
                <a:sym typeface="Comic Sans MS"/>
              </a:rPr>
              <a:t>. Condensation is the </a:t>
            </a:r>
            <a:r>
              <a:rPr sz="4000" b="1" u="sng" dirty="0">
                <a:solidFill>
                  <a:srgbClr val="FFFFFF"/>
                </a:solidFill>
                <a:latin typeface="Comic Sans MS"/>
                <a:ea typeface="Comic Sans MS"/>
                <a:cs typeface="Comic Sans MS"/>
                <a:sym typeface="Comic Sans MS"/>
              </a:rPr>
              <a:t>opposite</a:t>
            </a:r>
            <a:r>
              <a:rPr sz="4000" dirty="0">
                <a:solidFill>
                  <a:srgbClr val="FFFFFF"/>
                </a:solidFill>
                <a:latin typeface="Comic Sans MS"/>
                <a:ea typeface="Comic Sans MS"/>
                <a:cs typeface="Comic Sans MS"/>
                <a:sym typeface="Comic Sans MS"/>
              </a:rPr>
              <a:t> </a:t>
            </a:r>
            <a:r>
              <a:rPr sz="4000" dirty="0" smtClean="0">
                <a:solidFill>
                  <a:schemeClr val="tx1"/>
                </a:solidFill>
                <a:latin typeface="Comic Sans MS"/>
                <a:ea typeface="Comic Sans MS"/>
                <a:cs typeface="Comic Sans MS"/>
                <a:sym typeface="Comic Sans MS"/>
              </a:rPr>
              <a:t>of</a:t>
            </a:r>
            <a:r>
              <a:rPr lang="en-US" sz="4000" dirty="0" smtClean="0">
                <a:solidFill>
                  <a:schemeClr val="tx1"/>
                </a:solidFill>
                <a:latin typeface="Comic Sans MS"/>
                <a:ea typeface="Comic Sans MS"/>
                <a:cs typeface="Comic Sans MS"/>
                <a:sym typeface="Comic Sans MS"/>
              </a:rPr>
              <a:t> evaporation</a:t>
            </a:r>
            <a:r>
              <a:rPr sz="4000" dirty="0" smtClean="0">
                <a:solidFill>
                  <a:srgbClr val="FFFFFF"/>
                </a:solidFill>
                <a:latin typeface="Comic Sans MS"/>
                <a:ea typeface="Comic Sans MS"/>
                <a:cs typeface="Comic Sans MS"/>
                <a:sym typeface="Comic Sans MS"/>
              </a:rPr>
              <a:t>.</a:t>
            </a:r>
            <a:endParaRPr sz="4000" dirty="0">
              <a:solidFill>
                <a:srgbClr val="FFFFFF"/>
              </a:solidFill>
              <a:latin typeface="Comic Sans MS"/>
              <a:ea typeface="Comic Sans MS"/>
              <a:cs typeface="Comic Sans MS"/>
              <a:sym typeface="Comic Sans MS"/>
            </a:endParaRPr>
          </a:p>
        </p:txBody>
      </p:sp>
      <p:pic>
        <p:nvPicPr>
          <p:cNvPr id="72" name="Hydro_cycle_sm.jpg"/>
          <p:cNvPicPr/>
          <p:nvPr/>
        </p:nvPicPr>
        <p:blipFill>
          <a:blip r:embed="rId2">
            <a:extLst/>
          </a:blip>
          <a:stretch>
            <a:fillRect/>
          </a:stretch>
        </p:blipFill>
        <p:spPr>
          <a:xfrm>
            <a:off x="311150" y="1816100"/>
            <a:ext cx="8610600" cy="3492500"/>
          </a:xfrm>
          <a:prstGeom prst="rect">
            <a:avLst/>
          </a:prstGeom>
          <a:ln w="12700">
            <a:miter lim="400000"/>
          </a:ln>
        </p:spPr>
      </p:pic>
      <p:sp>
        <p:nvSpPr>
          <p:cNvPr id="73" name="Shape 73"/>
          <p:cNvSpPr/>
          <p:nvPr/>
        </p:nvSpPr>
        <p:spPr>
          <a:xfrm>
            <a:off x="2609850" y="1676399"/>
            <a:ext cx="6045200" cy="1104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0"/>
            </a:srgbClr>
          </a:solidFill>
          <a:ln w="57150">
            <a:solidFill>
              <a:srgbClr val="FF2600"/>
            </a:solidFill>
            <a:round/>
          </a:ln>
        </p:spPr>
        <p:txBody>
          <a:bodyPr lIns="0" tIns="0" rIns="0" bIns="0" anchor="ctr"/>
          <a:lstStyle/>
          <a:p>
            <a:pPr marL="40639" marR="40639" lvl="0" algn="l" defTabSz="914400">
              <a:defRPr sz="1800">
                <a:uFill>
                  <a:solidFill>
                    <a:srgbClr val="FFFFFF"/>
                  </a:solidFill>
                </a:uFill>
                <a:latin typeface="Arial"/>
                <a:ea typeface="Arial"/>
                <a:cs typeface="Arial"/>
                <a:sym typeface="Arial"/>
              </a:defRPr>
            </a:pPr>
            <a:endParaRPr/>
          </a:p>
        </p:txBody>
      </p:sp>
      <p:pic>
        <p:nvPicPr>
          <p:cNvPr id="74" name="clouds_large.png"/>
          <p:cNvPicPr/>
          <p:nvPr/>
        </p:nvPicPr>
        <p:blipFill>
          <a:blip r:embed="rId3">
            <a:extLst/>
          </a:blip>
          <a:srcRect l="273" r="19647" b="727"/>
          <a:stretch>
            <a:fillRect/>
          </a:stretch>
        </p:blipFill>
        <p:spPr>
          <a:xfrm>
            <a:off x="9010650" y="1816100"/>
            <a:ext cx="3733800" cy="3467100"/>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77" name="Shape 77"/>
          <p:cNvSpPr>
            <a:spLocks noGrp="1"/>
          </p:cNvSpPr>
          <p:nvPr>
            <p:ph type="title"/>
          </p:nvPr>
        </p:nvSpPr>
        <p:spPr>
          <a:xfrm>
            <a:off x="1208824" y="38100"/>
            <a:ext cx="10464801" cy="3746500"/>
          </a:xfrm>
          <a:prstGeom prst="rect">
            <a:avLst/>
          </a:prstGeom>
        </p:spPr>
        <p:txBody>
          <a:bodyPr/>
          <a:lstStyle/>
          <a:p>
            <a:pPr lvl="0">
              <a:defRPr sz="1800">
                <a:solidFill>
                  <a:srgbClr val="000000"/>
                </a:solidFill>
              </a:defRPr>
            </a:pPr>
            <a:r>
              <a:rPr sz="6400" b="1">
                <a:solidFill>
                  <a:srgbClr val="FFFFFF"/>
                </a:solidFill>
                <a:latin typeface="Comic Sans MS"/>
                <a:ea typeface="Comic Sans MS"/>
                <a:cs typeface="Comic Sans MS"/>
                <a:sym typeface="Comic Sans MS"/>
              </a:rPr>
              <a:t>Examples of Condensation in our Everyday Lives</a:t>
            </a:r>
            <a:r>
              <a:rPr sz="8400" b="1">
                <a:solidFill>
                  <a:srgbClr val="FFFFFF"/>
                </a:solidFill>
                <a:latin typeface="Comic Sans MS"/>
                <a:ea typeface="Comic Sans MS"/>
                <a:cs typeface="Comic Sans MS"/>
                <a:sym typeface="Comic Sans MS"/>
              </a:rPr>
              <a:t> </a:t>
            </a:r>
          </a:p>
        </p:txBody>
      </p:sp>
      <p:pic>
        <p:nvPicPr>
          <p:cNvPr id="78" name="url?sa=i&amp;rct=j&amp;q=examples+of+condensation&amp;source=images&amp;cd=&amp;docid=6DJFIL2f9tLnXM&amp;tbnid=5xyTIPsdbUPjYM-&amp;ved=0CAUQjRw&amp;url=http%3A%2F%2Fwww.gght.org.uk%2FTenantServicesLive%2FContent.png"/>
          <p:cNvPicPr/>
          <p:nvPr/>
        </p:nvPicPr>
        <p:blipFill>
          <a:blip r:embed="rId2">
            <a:extLst/>
          </a:blip>
          <a:stretch>
            <a:fillRect/>
          </a:stretch>
        </p:blipFill>
        <p:spPr>
          <a:xfrm>
            <a:off x="91224" y="4635500"/>
            <a:ext cx="3102108" cy="2273301"/>
          </a:xfrm>
          <a:prstGeom prst="rect">
            <a:avLst/>
          </a:prstGeom>
          <a:ln w="12700">
            <a:miter lim="400000"/>
          </a:ln>
        </p:spPr>
      </p:pic>
      <p:pic>
        <p:nvPicPr>
          <p:cNvPr id="79" name="condensation_grass_large.png"/>
          <p:cNvPicPr/>
          <p:nvPr/>
        </p:nvPicPr>
        <p:blipFill>
          <a:blip r:embed="rId3">
            <a:extLst/>
          </a:blip>
          <a:stretch>
            <a:fillRect/>
          </a:stretch>
        </p:blipFill>
        <p:spPr>
          <a:xfrm>
            <a:off x="3215424" y="4610100"/>
            <a:ext cx="3416301" cy="2252778"/>
          </a:xfrm>
          <a:prstGeom prst="rect">
            <a:avLst/>
          </a:prstGeom>
          <a:ln w="12700">
            <a:miter lim="400000"/>
          </a:ln>
        </p:spPr>
      </p:pic>
      <p:pic>
        <p:nvPicPr>
          <p:cNvPr id="80" name="Condensation_on_water_bottle.png"/>
          <p:cNvPicPr/>
          <p:nvPr/>
        </p:nvPicPr>
        <p:blipFill>
          <a:blip r:embed="rId4">
            <a:extLst/>
          </a:blip>
          <a:stretch>
            <a:fillRect/>
          </a:stretch>
        </p:blipFill>
        <p:spPr>
          <a:xfrm>
            <a:off x="9946424" y="4610100"/>
            <a:ext cx="2967152" cy="2222501"/>
          </a:xfrm>
          <a:prstGeom prst="rect">
            <a:avLst/>
          </a:prstGeom>
          <a:ln w="12700">
            <a:miter lim="400000"/>
          </a:ln>
        </p:spPr>
      </p:pic>
      <p:pic>
        <p:nvPicPr>
          <p:cNvPr id="81" name="condensation-clouds-large.png"/>
          <p:cNvPicPr/>
          <p:nvPr/>
        </p:nvPicPr>
        <p:blipFill>
          <a:blip r:embed="rId5">
            <a:extLst/>
          </a:blip>
          <a:stretch>
            <a:fillRect/>
          </a:stretch>
        </p:blipFill>
        <p:spPr>
          <a:xfrm>
            <a:off x="6657124" y="4584700"/>
            <a:ext cx="3270149" cy="2273300"/>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84" name="Shape 84"/>
          <p:cNvSpPr>
            <a:spLocks noGrp="1"/>
          </p:cNvSpPr>
          <p:nvPr>
            <p:ph type="title"/>
          </p:nvPr>
        </p:nvSpPr>
        <p:spPr>
          <a:xfrm>
            <a:off x="1244599" y="-266700"/>
            <a:ext cx="10464801" cy="2438400"/>
          </a:xfrm>
          <a:prstGeom prst="rect">
            <a:avLst/>
          </a:prstGeom>
        </p:spPr>
        <p:txBody>
          <a:bodyPr/>
          <a:lstStyle/>
          <a:p>
            <a:pPr lvl="0">
              <a:defRPr sz="1800">
                <a:solidFill>
                  <a:srgbClr val="000000"/>
                </a:solidFill>
              </a:defRPr>
            </a:pPr>
            <a:r>
              <a:rPr sz="6400" b="1">
                <a:solidFill>
                  <a:srgbClr val="FFFFFF"/>
                </a:solidFill>
                <a:latin typeface="Comic Sans MS"/>
                <a:ea typeface="Comic Sans MS"/>
                <a:cs typeface="Comic Sans MS"/>
                <a:sym typeface="Comic Sans MS"/>
              </a:rPr>
              <a:t>3. Precipitation</a:t>
            </a:r>
            <a:r>
              <a:rPr sz="8400">
                <a:solidFill>
                  <a:srgbClr val="FFFFFF"/>
                </a:solidFill>
                <a:latin typeface="Comic Sans MS"/>
                <a:ea typeface="Comic Sans MS"/>
                <a:cs typeface="Comic Sans MS"/>
                <a:sym typeface="Comic Sans MS"/>
              </a:rPr>
              <a:t> </a:t>
            </a:r>
          </a:p>
        </p:txBody>
      </p:sp>
      <p:sp>
        <p:nvSpPr>
          <p:cNvPr id="85" name="Shape 85"/>
          <p:cNvSpPr>
            <a:spLocks noGrp="1"/>
          </p:cNvSpPr>
          <p:nvPr>
            <p:ph type="body" idx="1"/>
          </p:nvPr>
        </p:nvSpPr>
        <p:spPr>
          <a:xfrm>
            <a:off x="120650" y="5604302"/>
            <a:ext cx="12763500" cy="3149600"/>
          </a:xfrm>
          <a:prstGeom prst="rect">
            <a:avLst/>
          </a:prstGeom>
        </p:spPr>
        <p:txBody>
          <a:bodyPr/>
          <a:lstStyle/>
          <a:p>
            <a:pPr marL="0" lvl="0" indent="0" defTabSz="457200">
              <a:spcBef>
                <a:spcPts val="1200"/>
              </a:spcBef>
              <a:buSzTx/>
              <a:buNone/>
              <a:defRPr sz="1800">
                <a:solidFill>
                  <a:srgbClr val="000000"/>
                </a:solidFill>
              </a:defRPr>
            </a:pPr>
            <a:r>
              <a:rPr sz="4400" dirty="0">
                <a:solidFill>
                  <a:srgbClr val="FFFFFF"/>
                </a:solidFill>
                <a:latin typeface="Comic Sans MS"/>
                <a:ea typeface="Comic Sans MS"/>
                <a:cs typeface="Comic Sans MS"/>
                <a:sym typeface="Comic Sans MS"/>
              </a:rPr>
              <a:t>Precipitation is water released from clouds in the form of </a:t>
            </a:r>
            <a:r>
              <a:rPr sz="4400" b="1" u="sng" dirty="0">
                <a:solidFill>
                  <a:srgbClr val="FFFFFF"/>
                </a:solidFill>
                <a:latin typeface="Comic Sans MS"/>
                <a:ea typeface="Comic Sans MS"/>
                <a:cs typeface="Comic Sans MS"/>
                <a:sym typeface="Comic Sans MS"/>
              </a:rPr>
              <a:t>rain, sleet, snow, or hail</a:t>
            </a:r>
            <a:r>
              <a:rPr sz="4400" dirty="0">
                <a:solidFill>
                  <a:srgbClr val="FFFFFF"/>
                </a:solidFill>
                <a:latin typeface="Comic Sans MS"/>
                <a:ea typeface="Comic Sans MS"/>
                <a:cs typeface="Comic Sans MS"/>
                <a:sym typeface="Comic Sans MS"/>
              </a:rPr>
              <a:t>. Precipitation occurs when water droplets suspended in the sky become too big and fall to Earth. Most precipitation falls as </a:t>
            </a:r>
            <a:r>
              <a:rPr sz="4400" b="1" u="sng" dirty="0">
                <a:solidFill>
                  <a:srgbClr val="FFFFFF"/>
                </a:solidFill>
                <a:latin typeface="Comic Sans MS"/>
                <a:ea typeface="Comic Sans MS"/>
                <a:cs typeface="Comic Sans MS"/>
                <a:sym typeface="Comic Sans MS"/>
              </a:rPr>
              <a:t>rain</a:t>
            </a:r>
            <a:r>
              <a:rPr sz="4400" dirty="0">
                <a:solidFill>
                  <a:srgbClr val="FFFFFF"/>
                </a:solidFill>
                <a:latin typeface="Comic Sans MS"/>
                <a:ea typeface="Comic Sans MS"/>
                <a:cs typeface="Comic Sans MS"/>
                <a:sym typeface="Comic Sans MS"/>
              </a:rPr>
              <a:t>.</a:t>
            </a:r>
          </a:p>
        </p:txBody>
      </p:sp>
      <p:pic>
        <p:nvPicPr>
          <p:cNvPr id="86" name="Hydro_cycle_sm.jpg"/>
          <p:cNvPicPr/>
          <p:nvPr/>
        </p:nvPicPr>
        <p:blipFill>
          <a:blip r:embed="rId2">
            <a:extLst/>
          </a:blip>
          <a:stretch>
            <a:fillRect/>
          </a:stretch>
        </p:blipFill>
        <p:spPr>
          <a:xfrm>
            <a:off x="342899" y="1930400"/>
            <a:ext cx="8610601" cy="3492500"/>
          </a:xfrm>
          <a:prstGeom prst="rect">
            <a:avLst/>
          </a:prstGeom>
          <a:ln w="12700">
            <a:miter lim="400000"/>
          </a:ln>
        </p:spPr>
      </p:pic>
      <p:sp>
        <p:nvSpPr>
          <p:cNvPr id="87" name="Shape 87"/>
          <p:cNvSpPr/>
          <p:nvPr/>
        </p:nvSpPr>
        <p:spPr>
          <a:xfrm>
            <a:off x="2603499" y="2349499"/>
            <a:ext cx="1676401" cy="18288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0"/>
            </a:srgbClr>
          </a:solidFill>
          <a:ln w="57150">
            <a:solidFill>
              <a:srgbClr val="FF2600"/>
            </a:solidFill>
            <a:round/>
          </a:ln>
        </p:spPr>
        <p:txBody>
          <a:bodyPr lIns="0" tIns="0" rIns="0" bIns="0" anchor="ctr"/>
          <a:lstStyle/>
          <a:p>
            <a:pPr marL="40639" marR="40639" lvl="0" algn="l" defTabSz="914400">
              <a:defRPr sz="1800">
                <a:uFill>
                  <a:solidFill>
                    <a:srgbClr val="FFFFFF"/>
                  </a:solidFill>
                </a:uFill>
                <a:latin typeface="Arial"/>
                <a:ea typeface="Arial"/>
                <a:cs typeface="Arial"/>
                <a:sym typeface="Arial"/>
              </a:defRPr>
            </a:pPr>
            <a:endParaRPr/>
          </a:p>
        </p:txBody>
      </p:sp>
      <p:pic>
        <p:nvPicPr>
          <p:cNvPr id="88" name="rain.png"/>
          <p:cNvPicPr/>
          <p:nvPr/>
        </p:nvPicPr>
        <p:blipFill>
          <a:blip r:embed="rId3">
            <a:extLst/>
          </a:blip>
          <a:stretch>
            <a:fillRect/>
          </a:stretch>
        </p:blipFill>
        <p:spPr>
          <a:xfrm>
            <a:off x="10960099" y="3721100"/>
            <a:ext cx="2006602" cy="1372161"/>
          </a:xfrm>
          <a:prstGeom prst="rect">
            <a:avLst/>
          </a:prstGeom>
          <a:ln w="12700">
            <a:miter lim="400000"/>
          </a:ln>
        </p:spPr>
      </p:pic>
      <p:pic>
        <p:nvPicPr>
          <p:cNvPr id="89" name="sleet.png"/>
          <p:cNvPicPr/>
          <p:nvPr/>
        </p:nvPicPr>
        <p:blipFill>
          <a:blip r:embed="rId4">
            <a:extLst/>
          </a:blip>
          <a:stretch>
            <a:fillRect/>
          </a:stretch>
        </p:blipFill>
        <p:spPr>
          <a:xfrm>
            <a:off x="10985499" y="2235200"/>
            <a:ext cx="1961400" cy="1346200"/>
          </a:xfrm>
          <a:prstGeom prst="rect">
            <a:avLst/>
          </a:prstGeom>
          <a:ln w="12700">
            <a:miter lim="400000"/>
          </a:ln>
        </p:spPr>
      </p:pic>
      <p:pic>
        <p:nvPicPr>
          <p:cNvPr id="90" name="snow-05.png"/>
          <p:cNvPicPr/>
          <p:nvPr/>
        </p:nvPicPr>
        <p:blipFill>
          <a:blip r:embed="rId5">
            <a:extLst/>
          </a:blip>
          <a:stretch>
            <a:fillRect/>
          </a:stretch>
        </p:blipFill>
        <p:spPr>
          <a:xfrm>
            <a:off x="9067799" y="2234072"/>
            <a:ext cx="1797248" cy="1346201"/>
          </a:xfrm>
          <a:prstGeom prst="rect">
            <a:avLst/>
          </a:prstGeom>
          <a:ln w="12700">
            <a:miter lim="400000"/>
          </a:ln>
        </p:spPr>
      </p:pic>
      <p:pic>
        <p:nvPicPr>
          <p:cNvPr id="91" name="PennyDimeSizedHail_big.png"/>
          <p:cNvPicPr/>
          <p:nvPr/>
        </p:nvPicPr>
        <p:blipFill>
          <a:blip r:embed="rId6">
            <a:extLst/>
          </a:blip>
          <a:stretch>
            <a:fillRect/>
          </a:stretch>
        </p:blipFill>
        <p:spPr>
          <a:xfrm>
            <a:off x="9067799" y="3732672"/>
            <a:ext cx="1803401" cy="1350810"/>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p:nvPr/>
        </p:nvSpPr>
        <p:spPr>
          <a:xfrm>
            <a:off x="0" y="0"/>
            <a:ext cx="13004800" cy="9740900"/>
          </a:xfrm>
          <a:prstGeom prst="rect">
            <a:avLst/>
          </a:prstGeom>
          <a:gradFill>
            <a:gsLst>
              <a:gs pos="0">
                <a:srgbClr val="0066C1"/>
              </a:gs>
              <a:gs pos="100000">
                <a:srgbClr val="094593"/>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defTabSz="800100">
              <a:defRPr sz="2400">
                <a:effectLst>
                  <a:outerShdw blurRad="25400" dist="23998" dir="2700000" rotWithShape="0">
                    <a:srgbClr val="000000">
                      <a:alpha val="31034"/>
                    </a:srgbClr>
                  </a:outerShdw>
                </a:effectLst>
              </a:defRPr>
            </a:pPr>
            <a:endParaRPr/>
          </a:p>
        </p:txBody>
      </p:sp>
      <p:sp>
        <p:nvSpPr>
          <p:cNvPr id="94" name="Shape 94"/>
          <p:cNvSpPr>
            <a:spLocks noGrp="1"/>
          </p:cNvSpPr>
          <p:nvPr>
            <p:ph type="title"/>
          </p:nvPr>
        </p:nvSpPr>
        <p:spPr>
          <a:xfrm>
            <a:off x="1263650" y="-558800"/>
            <a:ext cx="10464800" cy="2438400"/>
          </a:xfrm>
          <a:prstGeom prst="rect">
            <a:avLst/>
          </a:prstGeom>
        </p:spPr>
        <p:txBody>
          <a:bodyPr/>
          <a:lstStyle/>
          <a:p>
            <a:pPr lvl="0">
              <a:defRPr sz="1800">
                <a:solidFill>
                  <a:srgbClr val="000000"/>
                </a:solidFill>
              </a:defRPr>
            </a:pPr>
            <a:r>
              <a:rPr sz="6400" b="1" dirty="0" smtClean="0">
                <a:solidFill>
                  <a:srgbClr val="FFFFFF"/>
                </a:solidFill>
                <a:latin typeface="Comic Sans MS"/>
                <a:ea typeface="Comic Sans MS"/>
                <a:cs typeface="Comic Sans MS"/>
                <a:sym typeface="Comic Sans MS"/>
              </a:rPr>
              <a:t>4</a:t>
            </a:r>
            <a:r>
              <a:rPr lang="en-US" sz="6400" b="1" dirty="0" smtClean="0">
                <a:solidFill>
                  <a:srgbClr val="FFFFFF"/>
                </a:solidFill>
                <a:latin typeface="Comic Sans MS"/>
                <a:ea typeface="Comic Sans MS"/>
                <a:cs typeface="Comic Sans MS"/>
                <a:sym typeface="Comic Sans MS"/>
              </a:rPr>
              <a:t>. &amp; 5. </a:t>
            </a:r>
            <a:r>
              <a:rPr sz="6400" b="1" u="sng" dirty="0" smtClean="0">
                <a:solidFill>
                  <a:srgbClr val="FFFFFF"/>
                </a:solidFill>
                <a:latin typeface="Comic Sans MS"/>
                <a:ea typeface="Comic Sans MS"/>
                <a:cs typeface="Comic Sans MS"/>
                <a:sym typeface="Comic Sans MS"/>
              </a:rPr>
              <a:t>Runoff/Collection</a:t>
            </a:r>
            <a:r>
              <a:rPr sz="8400" b="1" dirty="0" smtClean="0">
                <a:solidFill>
                  <a:srgbClr val="FFFFFF"/>
                </a:solidFill>
                <a:latin typeface="Comic Sans MS"/>
                <a:ea typeface="Comic Sans MS"/>
                <a:cs typeface="Comic Sans MS"/>
                <a:sym typeface="Comic Sans MS"/>
              </a:rPr>
              <a:t> </a:t>
            </a:r>
            <a:endParaRPr sz="8400" b="1" dirty="0">
              <a:solidFill>
                <a:srgbClr val="FFFFFF"/>
              </a:solidFill>
              <a:latin typeface="Comic Sans MS"/>
              <a:ea typeface="Comic Sans MS"/>
              <a:cs typeface="Comic Sans MS"/>
              <a:sym typeface="Comic Sans MS"/>
            </a:endParaRPr>
          </a:p>
        </p:txBody>
      </p:sp>
      <p:sp>
        <p:nvSpPr>
          <p:cNvPr id="95" name="Shape 95"/>
          <p:cNvSpPr>
            <a:spLocks noGrp="1"/>
          </p:cNvSpPr>
          <p:nvPr>
            <p:ph type="body" idx="1"/>
          </p:nvPr>
        </p:nvSpPr>
        <p:spPr>
          <a:xfrm>
            <a:off x="120650" y="4953000"/>
            <a:ext cx="12763500" cy="4432300"/>
          </a:xfrm>
          <a:prstGeom prst="rect">
            <a:avLst/>
          </a:prstGeom>
        </p:spPr>
        <p:txBody>
          <a:bodyPr/>
          <a:lstStyle/>
          <a:p>
            <a:pPr marL="0" lvl="0" indent="0" defTabSz="457200">
              <a:spcBef>
                <a:spcPts val="1200"/>
              </a:spcBef>
              <a:buSzTx/>
              <a:buNone/>
              <a:defRPr sz="1800">
                <a:solidFill>
                  <a:srgbClr val="000000"/>
                </a:solidFill>
              </a:defRPr>
            </a:pPr>
            <a:r>
              <a:rPr sz="3200" b="1" u="sng" dirty="0">
                <a:solidFill>
                  <a:srgbClr val="FFFFFF"/>
                </a:solidFill>
                <a:latin typeface="Comic Sans MS"/>
                <a:ea typeface="Comic Sans MS"/>
                <a:cs typeface="Comic Sans MS"/>
                <a:sym typeface="Comic Sans MS"/>
              </a:rPr>
              <a:t>Runoff</a:t>
            </a:r>
            <a:r>
              <a:rPr sz="3200" dirty="0">
                <a:solidFill>
                  <a:srgbClr val="FFFFFF"/>
                </a:solidFill>
                <a:latin typeface="Comic Sans MS"/>
                <a:ea typeface="Comic Sans MS"/>
                <a:cs typeface="Comic Sans MS"/>
                <a:sym typeface="Comic Sans MS"/>
              </a:rPr>
              <a:t> is water that runs over the Earth’s surface. When rain hits saturated (soaked) ground, it begins to flow downhill. It is easy to see if it flows down your driveway to the curb and into a storm sewer, but it is harder to notice it flowing overland in a natural setting. During a heavy rain, you might notice water flowing downhill. Water will flow along channels as it moves into larger creeks, streams, and rivers. Eventually, runoff will reach the </a:t>
            </a:r>
            <a:r>
              <a:rPr sz="3200" b="1" u="sng" dirty="0">
                <a:solidFill>
                  <a:srgbClr val="FFFFFF"/>
                </a:solidFill>
                <a:latin typeface="Comic Sans MS"/>
                <a:ea typeface="Comic Sans MS"/>
                <a:cs typeface="Comic Sans MS"/>
                <a:sym typeface="Comic Sans MS"/>
              </a:rPr>
              <a:t>ocean</a:t>
            </a:r>
            <a:r>
              <a:rPr sz="3200" dirty="0" smtClean="0">
                <a:solidFill>
                  <a:srgbClr val="FFFFFF"/>
                </a:solidFill>
                <a:latin typeface="Comic Sans MS"/>
                <a:ea typeface="Comic Sans MS"/>
                <a:cs typeface="Comic Sans MS"/>
                <a:sym typeface="Comic Sans MS"/>
              </a:rPr>
              <a:t>.</a:t>
            </a:r>
            <a:r>
              <a:rPr lang="en-US" sz="3200" dirty="0" smtClean="0">
                <a:solidFill>
                  <a:srgbClr val="FFFFFF"/>
                </a:solidFill>
                <a:latin typeface="Comic Sans MS"/>
                <a:ea typeface="Comic Sans MS"/>
                <a:cs typeface="Comic Sans MS"/>
                <a:sym typeface="Comic Sans MS"/>
              </a:rPr>
              <a:t> Water gathered in large bodies is called </a:t>
            </a:r>
            <a:r>
              <a:rPr lang="en-US" sz="3200" b="1" u="sng" dirty="0" smtClean="0">
                <a:solidFill>
                  <a:srgbClr val="FFFFFF"/>
                </a:solidFill>
                <a:latin typeface="Comic Sans MS"/>
                <a:ea typeface="Comic Sans MS"/>
                <a:cs typeface="Comic Sans MS"/>
                <a:sym typeface="Comic Sans MS"/>
              </a:rPr>
              <a:t>collection.</a:t>
            </a:r>
            <a:endParaRPr sz="3200" dirty="0">
              <a:solidFill>
                <a:srgbClr val="FFFFFF"/>
              </a:solidFill>
              <a:latin typeface="Comic Sans MS"/>
              <a:ea typeface="Comic Sans MS"/>
              <a:cs typeface="Comic Sans MS"/>
              <a:sym typeface="Comic Sans MS"/>
            </a:endParaRPr>
          </a:p>
        </p:txBody>
      </p:sp>
      <p:pic>
        <p:nvPicPr>
          <p:cNvPr id="96" name="Hydro_cycle_sm.jpg"/>
          <p:cNvPicPr/>
          <p:nvPr/>
        </p:nvPicPr>
        <p:blipFill>
          <a:blip r:embed="rId2">
            <a:extLst/>
          </a:blip>
          <a:stretch>
            <a:fillRect/>
          </a:stretch>
        </p:blipFill>
        <p:spPr>
          <a:xfrm>
            <a:off x="285750" y="1460500"/>
            <a:ext cx="8610600" cy="3492500"/>
          </a:xfrm>
          <a:prstGeom prst="rect">
            <a:avLst/>
          </a:prstGeom>
          <a:ln w="12700">
            <a:miter lim="400000"/>
          </a:ln>
        </p:spPr>
      </p:pic>
      <p:sp>
        <p:nvSpPr>
          <p:cNvPr id="97" name="Shape 97"/>
          <p:cNvSpPr/>
          <p:nvPr/>
        </p:nvSpPr>
        <p:spPr>
          <a:xfrm>
            <a:off x="4921249" y="3302000"/>
            <a:ext cx="1778002" cy="9779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alpha val="0"/>
            </a:srgbClr>
          </a:solidFill>
          <a:ln w="57150">
            <a:solidFill>
              <a:srgbClr val="FF2600"/>
            </a:solidFill>
            <a:round/>
          </a:ln>
        </p:spPr>
        <p:txBody>
          <a:bodyPr lIns="0" tIns="0" rIns="0" bIns="0" anchor="ctr"/>
          <a:lstStyle/>
          <a:p>
            <a:pPr marL="40639" marR="40639" lvl="0" algn="l" defTabSz="914400">
              <a:defRPr sz="1800">
                <a:uFill>
                  <a:solidFill>
                    <a:srgbClr val="FFFFFF"/>
                  </a:solidFill>
                </a:uFill>
                <a:latin typeface="Arial"/>
                <a:ea typeface="Arial"/>
                <a:cs typeface="Arial"/>
                <a:sym typeface="Arial"/>
              </a:defRPr>
            </a:pPr>
            <a:endParaRPr/>
          </a:p>
        </p:txBody>
      </p:sp>
      <p:pic>
        <p:nvPicPr>
          <p:cNvPr id="98" name="Runoff_of_soil_%252526_fertilizer.png"/>
          <p:cNvPicPr/>
          <p:nvPr/>
        </p:nvPicPr>
        <p:blipFill>
          <a:blip r:embed="rId3">
            <a:extLst/>
          </a:blip>
          <a:stretch>
            <a:fillRect/>
          </a:stretch>
        </p:blipFill>
        <p:spPr>
          <a:xfrm>
            <a:off x="9264650" y="2006600"/>
            <a:ext cx="3378200" cy="2413000"/>
          </a:xfrm>
          <a:prstGeom prst="rect">
            <a:avLst/>
          </a:prstGeom>
          <a:ln w="12700">
            <a:miter lim="400000"/>
          </a:ln>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497</TotalTime>
  <Words>587</Words>
  <Application>Microsoft Office PowerPoint</Application>
  <PresentationFormat>Custom</PresentationFormat>
  <Paragraphs>24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Comic Sans MS</vt:lpstr>
      <vt:lpstr>Gill Sans</vt:lpstr>
      <vt:lpstr>Lucida Grande</vt:lpstr>
      <vt:lpstr>Gradient</vt:lpstr>
      <vt:lpstr>Hydrologic Cycle Notes</vt:lpstr>
      <vt:lpstr>Introduction </vt:lpstr>
      <vt:lpstr>What is the water cycle? </vt:lpstr>
      <vt:lpstr>1. Evaporation </vt:lpstr>
      <vt:lpstr>Examples of Evaporation in our Everyday Lives </vt:lpstr>
      <vt:lpstr>2. Condensation </vt:lpstr>
      <vt:lpstr>Examples of Condensation in our Everyday Lives </vt:lpstr>
      <vt:lpstr>3. Precipitation </vt:lpstr>
      <vt:lpstr>4. &amp; 5. Runoff/Collection </vt:lpstr>
      <vt:lpstr>6. Infiltration/Percolation</vt:lpstr>
      <vt:lpstr>7. Groundwater</vt:lpstr>
      <vt:lpstr>8. Transpiration</vt:lpstr>
      <vt:lpstr>9. &amp; 10 Sublimation &amp; Deposition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Cycle Notes</dc:title>
  <dc:creator>Jennifer Hale</dc:creator>
  <cp:lastModifiedBy>Jennifer Hale</cp:lastModifiedBy>
  <cp:revision>15</cp:revision>
  <dcterms:modified xsi:type="dcterms:W3CDTF">2016-10-12T17:56:18Z</dcterms:modified>
</cp:coreProperties>
</file>