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73" r:id="rId7"/>
    <p:sldId id="261" r:id="rId8"/>
    <p:sldId id="262" r:id="rId9"/>
    <p:sldId id="265" r:id="rId10"/>
  </p:sldIdLst>
  <p:sldSz cx="13004800" cy="9753600"/>
  <p:notesSz cx="6858000" cy="9144000"/>
  <p:defaultTextStyle>
    <a:lvl1pPr marL="57799" marR="57799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1pPr>
    <a:lvl2pPr marL="57799" marR="57799" indent="3429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2pPr>
    <a:lvl3pPr marL="57799" marR="57799" indent="6858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3pPr>
    <a:lvl4pPr marL="57799" marR="57799" indent="10287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4pPr>
    <a:lvl5pPr marL="57799" marR="57799" indent="13716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5pPr>
    <a:lvl6pPr marL="57799" marR="57799" indent="17145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6pPr>
    <a:lvl7pPr marL="57799" marR="57799" indent="20574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7pPr>
    <a:lvl8pPr marL="57799" marR="57799" indent="24003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8pPr>
    <a:lvl9pPr marL="57799" marR="57799" indent="2743200" defTabSz="1295400">
      <a:defRPr sz="3400">
        <a:solidFill>
          <a:srgbClr val="FFFFFF"/>
        </a:solidFill>
        <a:uFill>
          <a:solidFill>
            <a:srgbClr val="FFFFFF"/>
          </a:solidFill>
        </a:uFill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8575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8575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8575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942" y="4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0884770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25500">
      <a:defRPr sz="3000">
        <a:latin typeface="Lucida Grande"/>
        <a:ea typeface="Lucida Grande"/>
        <a:cs typeface="Lucida Grande"/>
        <a:sym typeface="Lucida Grande"/>
      </a:defRPr>
    </a:lvl1pPr>
    <a:lvl2pPr indent="228600" defTabSz="82550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Mountai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20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900"/>
              </a:spcBef>
              <a:buClrTx/>
              <a:buFontTx/>
              <a:buChar char="–"/>
              <a:defRPr sz="3800"/>
            </a:lvl2pPr>
            <a:lvl3pPr marL="1183639" indent="-228600">
              <a:spcBef>
                <a:spcPts val="700"/>
              </a:spcBef>
              <a:defRPr sz="3400"/>
            </a:lvl3pPr>
            <a:lvl4pPr marL="1640839" indent="-228600">
              <a:spcBef>
                <a:spcPts val="600"/>
              </a:spcBef>
              <a:buClrTx/>
              <a:buFontTx/>
              <a:buChar char="–"/>
              <a:defRPr sz="2800"/>
            </a:lvl4pPr>
            <a:lvl5pPr marL="2098039" indent="-228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ountai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2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30" name="Shape 30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33" name="Shape 33"/>
          <p:cNvSpPr/>
          <p:nvPr/>
        </p:nvSpPr>
        <p:spPr>
          <a:xfrm>
            <a:off x="8890000" y="8906933"/>
            <a:ext cx="4114800" cy="863601"/>
          </a:xfrm>
          <a:prstGeom prst="rect">
            <a:avLst/>
          </a:prstGeom>
          <a:gradFill>
            <a:gsLst>
              <a:gs pos="0">
                <a:srgbClr val="0048AA"/>
              </a:gs>
              <a:gs pos="100000">
                <a:srgbClr val="00FCD6"/>
              </a:gs>
            </a:gsLst>
            <a:lin ang="18900000"/>
          </a:gradFill>
          <a:ln>
            <a:round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grpSp>
        <p:nvGrpSpPr>
          <p:cNvPr id="42" name="Group 42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34" name="Shape 34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40" name="Group 40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35" name="Shape 35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41" name="Shape 41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43" name="Shape 43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20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900"/>
              </a:spcBef>
              <a:buClrTx/>
              <a:buFontTx/>
              <a:buChar char="–"/>
              <a:defRPr sz="3800"/>
            </a:lvl2pPr>
            <a:lvl3pPr marL="1183639" indent="-228600">
              <a:spcBef>
                <a:spcPts val="700"/>
              </a:spcBef>
              <a:defRPr sz="3400"/>
            </a:lvl3pPr>
            <a:lvl4pPr marL="1640839" indent="-228600">
              <a:spcBef>
                <a:spcPts val="600"/>
              </a:spcBef>
              <a:buClrTx/>
              <a:buFontTx/>
              <a:buChar char="–"/>
              <a:defRPr sz="2800"/>
            </a:lvl4pPr>
            <a:lvl5pPr marL="2098039" indent="-228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48AA"/>
            </a:gs>
            <a:gs pos="100000">
              <a:srgbClr val="002359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-12700" y="29351"/>
            <a:ext cx="13004800" cy="9755294"/>
            <a:chOff x="0" y="0"/>
            <a:chExt cx="13004800" cy="9755293"/>
          </a:xfrm>
        </p:grpSpPr>
        <p:sp>
          <p:nvSpPr>
            <p:cNvPr id="2" name="Shape 2"/>
            <p:cNvSpPr/>
            <p:nvPr/>
          </p:nvSpPr>
          <p:spPr>
            <a:xfrm>
              <a:off x="0" y="6935893"/>
              <a:ext cx="13004800" cy="2819401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5" name="Shape 5"/>
          <p:cNvSpPr/>
          <p:nvPr/>
        </p:nvSpPr>
        <p:spPr>
          <a:xfrm>
            <a:off x="8877582" y="8915964"/>
            <a:ext cx="4114801" cy="863601"/>
          </a:xfrm>
          <a:prstGeom prst="rect">
            <a:avLst/>
          </a:prstGeom>
          <a:gradFill>
            <a:gsLst>
              <a:gs pos="0">
                <a:srgbClr val="0048AA"/>
              </a:gs>
              <a:gs pos="100000">
                <a:srgbClr val="00FCD6"/>
              </a:gs>
            </a:gsLst>
            <a:lin ang="18900000"/>
          </a:gradFill>
          <a:ln>
            <a:round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grpSp>
        <p:nvGrpSpPr>
          <p:cNvPr id="14" name="Group 14"/>
          <p:cNvGrpSpPr/>
          <p:nvPr/>
        </p:nvGrpSpPr>
        <p:grpSpPr>
          <a:xfrm>
            <a:off x="0" y="8581813"/>
            <a:ext cx="11155681" cy="1210452"/>
            <a:chOff x="0" y="0"/>
            <a:chExt cx="11155680" cy="1210451"/>
          </a:xfrm>
        </p:grpSpPr>
        <p:sp>
          <p:nvSpPr>
            <p:cNvPr id="6" name="Shape 6"/>
            <p:cNvSpPr/>
            <p:nvPr/>
          </p:nvSpPr>
          <p:spPr>
            <a:xfrm>
              <a:off x="3357315" y="0"/>
              <a:ext cx="7315201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12" name="Group 12"/>
            <p:cNvGrpSpPr/>
            <p:nvPr/>
          </p:nvGrpSpPr>
          <p:grpSpPr>
            <a:xfrm>
              <a:off x="5610578" y="0"/>
              <a:ext cx="5545103" cy="1210452"/>
              <a:chOff x="0" y="0"/>
              <a:chExt cx="5545102" cy="1210451"/>
            </a:xfrm>
          </p:grpSpPr>
          <p:sp>
            <p:nvSpPr>
              <p:cNvPr id="7" name="Shape 7"/>
              <p:cNvSpPr/>
              <p:nvPr/>
            </p:nvSpPr>
            <p:spPr>
              <a:xfrm>
                <a:off x="3300870" y="16086"/>
                <a:ext cx="2244233" cy="1194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21" y="15230"/>
                    </a:moveTo>
                    <a:lnTo>
                      <a:pt x="10757" y="15108"/>
                    </a:lnTo>
                    <a:lnTo>
                      <a:pt x="6085" y="10167"/>
                    </a:lnTo>
                    <a:lnTo>
                      <a:pt x="2760" y="2695"/>
                    </a:lnTo>
                    <a:lnTo>
                      <a:pt x="0" y="0"/>
                    </a:lnTo>
                    <a:lnTo>
                      <a:pt x="478" y="1062"/>
                    </a:lnTo>
                    <a:lnTo>
                      <a:pt x="0" y="2654"/>
                    </a:lnTo>
                    <a:lnTo>
                      <a:pt x="652" y="4859"/>
                    </a:lnTo>
                    <a:lnTo>
                      <a:pt x="1630" y="9922"/>
                    </a:lnTo>
                    <a:lnTo>
                      <a:pt x="978" y="17231"/>
                    </a:lnTo>
                    <a:lnTo>
                      <a:pt x="4346" y="13434"/>
                    </a:lnTo>
                    <a:lnTo>
                      <a:pt x="12864" y="21518"/>
                    </a:lnTo>
                    <a:lnTo>
                      <a:pt x="21600" y="21600"/>
                    </a:lnTo>
                    <a:lnTo>
                      <a:pt x="17993" y="19313"/>
                    </a:lnTo>
                    <a:lnTo>
                      <a:pt x="13821" y="1523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431235" y="0"/>
                <a:ext cx="419947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1228230" y="228035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2578381" y="167075"/>
                <a:ext cx="349957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0" y="151271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13" name="Shape 13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15" name="Shape 15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47700" y="0"/>
            <a:ext cx="11709400" cy="227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20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47700" y="2273300"/>
            <a:ext cx="11709400" cy="748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2pPr marL="783590" indent="-285750">
              <a:spcBef>
                <a:spcPts val="900"/>
              </a:spcBef>
              <a:buClrTx/>
              <a:buFontTx/>
              <a:buChar char="–"/>
              <a:defRPr sz="3800"/>
            </a:lvl2pPr>
            <a:lvl3pPr marL="1183639" indent="-228600">
              <a:spcBef>
                <a:spcPts val="700"/>
              </a:spcBef>
              <a:defRPr sz="3400"/>
            </a:lvl3pPr>
            <a:lvl4pPr marL="1640839" indent="-228600">
              <a:spcBef>
                <a:spcPts val="600"/>
              </a:spcBef>
              <a:buClrTx/>
              <a:buFontTx/>
              <a:buChar char="–"/>
              <a:defRPr sz="2800"/>
            </a:lvl4pPr>
            <a:lvl5pPr marL="2098039" indent="-228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10667173" y="9214147"/>
            <a:ext cx="340322" cy="3235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marL="0" marR="0" algn="ctr" defTabSz="825500">
              <a:defRPr sz="16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57799" marR="57799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1pPr>
      <a:lvl2pPr marL="57799" marR="57799" indent="2286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2pPr>
      <a:lvl3pPr marL="57799" marR="57799" indent="4572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3pPr>
      <a:lvl4pPr marL="57799" marR="57799" indent="6858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4pPr>
      <a:lvl5pPr marL="57799" marR="57799" indent="9144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5pPr>
      <a:lvl6pPr marL="57799" marR="57799" indent="11430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6pPr>
      <a:lvl7pPr marL="57799" marR="57799" indent="13716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7pPr>
      <a:lvl8pPr marL="57799" marR="57799" indent="16002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8pPr>
      <a:lvl9pPr marL="57799" marR="57799" indent="1828800" algn="ctr" defTabSz="1295400">
        <a:defRPr sz="6200">
          <a:solidFill>
            <a:srgbClr val="E9E9FF"/>
          </a:solidFill>
          <a:uFill>
            <a:solidFill>
              <a:srgbClr val="E9E9FF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57799" indent="-342900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828708" marR="57799" indent="-330868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1250875" marR="57799" indent="-295835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1771468" marR="57799" indent="-359228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2228668" marR="57799" indent="-359228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2228668" marR="57799" indent="-359228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2228668" marR="57799" indent="-359228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2228668" marR="57799" indent="-359228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2228668" marR="57799" indent="-359228" defTabSz="1295400">
        <a:spcBef>
          <a:spcPts val="1000"/>
        </a:spcBef>
        <a:buClr>
          <a:srgbClr val="E9E9FF"/>
        </a:buClr>
        <a:buSzPct val="100000"/>
        <a:buFont typeface="Arial"/>
        <a:buChar char="•"/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indent="2286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indent="4572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indent="6858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indent="9144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indent="11430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indent="13716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indent="16002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indent="1828800" algn="ctr" defTabSz="825500">
        <a:defRPr sz="16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8"/>
          <p:cNvGrpSpPr/>
          <p:nvPr/>
        </p:nvGrpSpPr>
        <p:grpSpPr>
          <a:xfrm>
            <a:off x="-12700" y="29351"/>
            <a:ext cx="13004800" cy="9755294"/>
            <a:chOff x="0" y="0"/>
            <a:chExt cx="13004800" cy="9755293"/>
          </a:xfrm>
        </p:grpSpPr>
        <p:sp>
          <p:nvSpPr>
            <p:cNvPr id="56" name="Shape 56"/>
            <p:cNvSpPr/>
            <p:nvPr/>
          </p:nvSpPr>
          <p:spPr>
            <a:xfrm>
              <a:off x="0" y="6935893"/>
              <a:ext cx="13004800" cy="2819401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0" y="8581813"/>
            <a:ext cx="11155681" cy="1210452"/>
            <a:chOff x="0" y="0"/>
            <a:chExt cx="11155680" cy="1210451"/>
          </a:xfrm>
        </p:grpSpPr>
        <p:sp>
          <p:nvSpPr>
            <p:cNvPr id="60" name="Shape 60"/>
            <p:cNvSpPr/>
            <p:nvPr/>
          </p:nvSpPr>
          <p:spPr>
            <a:xfrm>
              <a:off x="3357315" y="0"/>
              <a:ext cx="7315201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66" name="Group 66"/>
            <p:cNvGrpSpPr/>
            <p:nvPr/>
          </p:nvGrpSpPr>
          <p:grpSpPr>
            <a:xfrm>
              <a:off x="5610578" y="0"/>
              <a:ext cx="5545103" cy="1210452"/>
              <a:chOff x="0" y="0"/>
              <a:chExt cx="5545102" cy="1210451"/>
            </a:xfrm>
          </p:grpSpPr>
          <p:sp>
            <p:nvSpPr>
              <p:cNvPr id="61" name="Shape 61"/>
              <p:cNvSpPr/>
              <p:nvPr/>
            </p:nvSpPr>
            <p:spPr>
              <a:xfrm>
                <a:off x="3300870" y="16086"/>
                <a:ext cx="2244233" cy="1194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21" y="15230"/>
                    </a:moveTo>
                    <a:lnTo>
                      <a:pt x="10757" y="15108"/>
                    </a:lnTo>
                    <a:lnTo>
                      <a:pt x="6085" y="10167"/>
                    </a:lnTo>
                    <a:lnTo>
                      <a:pt x="2760" y="2695"/>
                    </a:lnTo>
                    <a:lnTo>
                      <a:pt x="0" y="0"/>
                    </a:lnTo>
                    <a:lnTo>
                      <a:pt x="478" y="1062"/>
                    </a:lnTo>
                    <a:lnTo>
                      <a:pt x="0" y="2654"/>
                    </a:lnTo>
                    <a:lnTo>
                      <a:pt x="652" y="4859"/>
                    </a:lnTo>
                    <a:lnTo>
                      <a:pt x="1630" y="9922"/>
                    </a:lnTo>
                    <a:lnTo>
                      <a:pt x="978" y="17231"/>
                    </a:lnTo>
                    <a:lnTo>
                      <a:pt x="4346" y="13434"/>
                    </a:lnTo>
                    <a:lnTo>
                      <a:pt x="12864" y="21518"/>
                    </a:lnTo>
                    <a:lnTo>
                      <a:pt x="21600" y="21600"/>
                    </a:lnTo>
                    <a:lnTo>
                      <a:pt x="17993" y="19313"/>
                    </a:lnTo>
                    <a:lnTo>
                      <a:pt x="13821" y="1523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431235" y="0"/>
                <a:ext cx="419947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1228230" y="228035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2578381" y="167075"/>
                <a:ext cx="349957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0" y="151271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67" name="Shape 67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69" name="Shape 69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546100" y="3035300"/>
            <a:ext cx="11709400" cy="2470009"/>
          </a:xfrm>
          <a:prstGeom prst="rect">
            <a:avLst/>
          </a:prstGeom>
        </p:spPr>
        <p:txBody>
          <a:bodyPr/>
          <a:lstStyle>
            <a:lvl1pPr>
              <a:defRPr sz="840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8400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FFFF"/>
                  </a:solidFill>
                </a:uFill>
              </a:rPr>
              <a:t>Earth’s Atmosphere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80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78" name="Shape 78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90" name="Group 90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82" name="Shape 82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88" name="Group 88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89" name="Shape 89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91" name="Shape 91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80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Questions About Air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4000" b="1" dirty="0">
                <a:latin typeface="Comic Sans MS"/>
                <a:cs typeface="Comic Sans MS"/>
              </a:rPr>
              <a:t>Balloon Mini Lab- </a:t>
            </a:r>
            <a:r>
              <a:rPr lang="en-US" sz="4000" dirty="0">
                <a:latin typeface="Comic Sans MS"/>
                <a:cs typeface="Comic Sans MS"/>
              </a:rPr>
              <a:t>Does air have mass?</a:t>
            </a:r>
          </a:p>
          <a:p>
            <a:pPr lvl="1"/>
            <a:r>
              <a:rPr lang="en-US" sz="3400" dirty="0" smtClean="0">
                <a:latin typeface="Comic Sans MS"/>
                <a:cs typeface="Comic Sans MS"/>
              </a:rPr>
              <a:t>Find mass </a:t>
            </a:r>
            <a:r>
              <a:rPr lang="en-US" sz="3400" dirty="0">
                <a:latin typeface="Comic Sans MS"/>
                <a:cs typeface="Comic Sans MS"/>
              </a:rPr>
              <a:t>of deflated </a:t>
            </a:r>
            <a:r>
              <a:rPr lang="en-US" sz="3400" dirty="0" smtClean="0">
                <a:latin typeface="Comic Sans MS"/>
                <a:cs typeface="Comic Sans MS"/>
              </a:rPr>
              <a:t>balloon _____</a:t>
            </a:r>
            <a:endParaRPr lang="en-US" sz="3400" dirty="0" smtClean="0">
              <a:latin typeface="Comic Sans MS"/>
              <a:cs typeface="Comic Sans MS"/>
            </a:endParaRPr>
          </a:p>
          <a:p>
            <a:pPr lvl="1"/>
            <a:r>
              <a:rPr lang="en-US" sz="3400" dirty="0" smtClean="0">
                <a:latin typeface="Comic Sans MS"/>
                <a:cs typeface="Comic Sans MS"/>
              </a:rPr>
              <a:t>Find mass </a:t>
            </a:r>
            <a:r>
              <a:rPr lang="en-US" sz="3400" dirty="0">
                <a:latin typeface="Comic Sans MS"/>
                <a:cs typeface="Comic Sans MS"/>
              </a:rPr>
              <a:t>of inflated </a:t>
            </a:r>
            <a:r>
              <a:rPr lang="en-US" sz="3400" dirty="0" smtClean="0">
                <a:latin typeface="Comic Sans MS"/>
                <a:cs typeface="Comic Sans MS"/>
              </a:rPr>
              <a:t>balloon _____</a:t>
            </a:r>
            <a:endParaRPr lang="en-US" sz="3400" dirty="0" smtClean="0">
              <a:latin typeface="Comic Sans MS"/>
              <a:cs typeface="Comic Sans MS"/>
            </a:endParaRPr>
          </a:p>
          <a:p>
            <a:pPr lvl="1"/>
            <a:r>
              <a:rPr lang="en-US" sz="3400" dirty="0">
                <a:latin typeface="Comic Sans MS"/>
                <a:cs typeface="Comic Sans MS"/>
              </a:rPr>
              <a:t> </a:t>
            </a:r>
            <a:r>
              <a:rPr lang="en-US" sz="3400" dirty="0" smtClean="0">
                <a:latin typeface="Comic Sans MS"/>
                <a:cs typeface="Comic Sans MS"/>
              </a:rPr>
              <a:t>Answer</a:t>
            </a:r>
            <a:r>
              <a:rPr lang="en-US" sz="3400" dirty="0" smtClean="0">
                <a:latin typeface="Comic Sans MS"/>
                <a:cs typeface="Comic Sans MS"/>
              </a:rPr>
              <a:t>? _____</a:t>
            </a:r>
            <a:endParaRPr lang="en-US" sz="4000" dirty="0">
              <a:latin typeface="Comic Sans MS"/>
              <a:cs typeface="Comic Sans MS"/>
            </a:endParaRPr>
          </a:p>
          <a:p>
            <a:r>
              <a:rPr lang="en-US" sz="4000" b="1" dirty="0">
                <a:latin typeface="Comic Sans MS"/>
                <a:cs typeface="Comic Sans MS"/>
              </a:rPr>
              <a:t>Air Pressure Mini Lab- </a:t>
            </a:r>
            <a:r>
              <a:rPr lang="en-US" sz="4000" dirty="0">
                <a:latin typeface="Comic Sans MS"/>
                <a:cs typeface="Comic Sans MS"/>
              </a:rPr>
              <a:t>Does air have pressure?</a:t>
            </a:r>
          </a:p>
          <a:p>
            <a:pPr lvl="1"/>
            <a:r>
              <a:rPr lang="en-US" sz="3400" dirty="0">
                <a:latin typeface="Comic Sans MS"/>
                <a:cs typeface="Comic Sans MS"/>
              </a:rPr>
              <a:t> </a:t>
            </a:r>
            <a:r>
              <a:rPr lang="en-US" sz="3400" dirty="0" smtClean="0">
                <a:latin typeface="Comic Sans MS"/>
                <a:cs typeface="Comic Sans MS"/>
              </a:rPr>
              <a:t>Explain </a:t>
            </a:r>
            <a:r>
              <a:rPr lang="en-US" sz="3400" dirty="0">
                <a:latin typeface="Comic Sans MS"/>
                <a:cs typeface="Comic Sans MS"/>
              </a:rPr>
              <a:t>or draw what happened in the activity.</a:t>
            </a:r>
          </a:p>
          <a:p>
            <a:pPr lvl="1"/>
            <a:r>
              <a:rPr lang="en-US" sz="3400" dirty="0">
                <a:latin typeface="Comic Sans MS"/>
                <a:cs typeface="Comic Sans MS"/>
              </a:rPr>
              <a:t> </a:t>
            </a:r>
            <a:r>
              <a:rPr lang="en-US" sz="3400" dirty="0" smtClean="0">
                <a:latin typeface="Comic Sans MS"/>
                <a:cs typeface="Comic Sans MS"/>
              </a:rPr>
              <a:t>Answer</a:t>
            </a:r>
            <a:r>
              <a:rPr lang="en-US" sz="3400" dirty="0" smtClean="0">
                <a:latin typeface="Comic Sans MS"/>
                <a:cs typeface="Comic Sans MS"/>
              </a:rPr>
              <a:t>? _____</a:t>
            </a:r>
            <a:endParaRPr lang="en-US" sz="3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3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101" name="Shape 101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13" name="Group 113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105" name="Shape 105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111" name="Group 111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112" name="Shape 112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114" name="Shape 114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6200" dirty="0">
                <a:solidFill>
                  <a:srgbClr val="E9E9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E9E9FF"/>
                  </a:solidFill>
                </a:uFill>
              </a:rPr>
              <a:t>The Atmosphere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647700" y="1714500"/>
            <a:ext cx="11709400" cy="672281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83540" lvl="0" indent="-342900">
              <a:buFont typeface="Comic Sans MS"/>
              <a:defRPr sz="1800">
                <a:solidFill>
                  <a:srgbClr val="000000"/>
                </a:solidFill>
                <a:uFillTx/>
              </a:defRPr>
            </a:pPr>
            <a:r>
              <a:rPr sz="48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The atmosphere is a </a:t>
            </a:r>
            <a:r>
              <a:rPr sz="4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mixture of </a:t>
            </a:r>
            <a:r>
              <a:rPr sz="4800" b="1" u="sng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gases</a:t>
            </a:r>
            <a:r>
              <a:rPr sz="480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80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surround</a:t>
            </a:r>
            <a:r>
              <a:rPr sz="480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en-US" sz="4800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en-US" sz="4800" dirty="0">
                <a:latin typeface="Comic Sans MS"/>
                <a:cs typeface="Comic Sans MS"/>
              </a:rPr>
              <a:t>List ways the atmosphere helps us </a:t>
            </a:r>
            <a:r>
              <a:rPr lang="en-US" sz="4800" dirty="0" smtClean="0">
                <a:latin typeface="Comic Sans MS"/>
                <a:cs typeface="Comic Sans MS"/>
              </a:rPr>
              <a:t>survive.</a:t>
            </a:r>
          </a:p>
          <a:p>
            <a:pPr lvl="1"/>
            <a:r>
              <a:rPr lang="en-US" sz="4800" dirty="0" smtClean="0">
                <a:latin typeface="Comic Sans MS"/>
                <a:cs typeface="Comic Sans MS"/>
              </a:rPr>
              <a:t>Contains </a:t>
            </a:r>
            <a:r>
              <a:rPr lang="en-US" sz="4800" b="1" u="sng" dirty="0" smtClean="0">
                <a:latin typeface="Comic Sans MS"/>
                <a:cs typeface="Comic Sans MS"/>
              </a:rPr>
              <a:t>oxygen, carbon dioxide and water</a:t>
            </a:r>
          </a:p>
          <a:p>
            <a:pPr lvl="1"/>
            <a:r>
              <a:rPr lang="en-US" sz="4800" dirty="0" smtClean="0">
                <a:latin typeface="Comic Sans MS"/>
                <a:cs typeface="Comic Sans MS"/>
              </a:rPr>
              <a:t>Keeps </a:t>
            </a:r>
            <a:r>
              <a:rPr lang="en-US" sz="4800" b="1" u="sng" dirty="0" smtClean="0">
                <a:latin typeface="Comic Sans MS"/>
                <a:cs typeface="Comic Sans MS"/>
              </a:rPr>
              <a:t>temperatures</a:t>
            </a:r>
            <a:r>
              <a:rPr lang="en-US" sz="4800" dirty="0" smtClean="0">
                <a:latin typeface="Comic Sans MS"/>
                <a:cs typeface="Comic Sans MS"/>
              </a:rPr>
              <a:t> stable </a:t>
            </a:r>
            <a:r>
              <a:rPr lang="en-US" sz="4800" dirty="0">
                <a:latin typeface="Comic Sans MS"/>
                <a:cs typeface="Comic Sans MS"/>
              </a:rPr>
              <a:t>and at a range that is suitable for living </a:t>
            </a:r>
            <a:r>
              <a:rPr lang="en-US" sz="4800" dirty="0" smtClean="0">
                <a:latin typeface="Comic Sans MS"/>
                <a:cs typeface="Comic Sans MS"/>
              </a:rPr>
              <a:t>organisms.</a:t>
            </a:r>
          </a:p>
          <a:p>
            <a:pPr lvl="1"/>
            <a:r>
              <a:rPr lang="en-US" sz="4800" dirty="0" smtClean="0">
                <a:latin typeface="Comic Sans MS"/>
                <a:cs typeface="Comic Sans MS"/>
              </a:rPr>
              <a:t>Protects </a:t>
            </a:r>
            <a:r>
              <a:rPr lang="en-US" sz="4800" dirty="0">
                <a:latin typeface="Comic Sans MS"/>
                <a:cs typeface="Comic Sans MS"/>
              </a:rPr>
              <a:t>us </a:t>
            </a:r>
            <a:r>
              <a:rPr lang="en-US" sz="4800" dirty="0" smtClean="0">
                <a:latin typeface="Comic Sans MS"/>
                <a:cs typeface="Comic Sans MS"/>
              </a:rPr>
              <a:t>from </a:t>
            </a:r>
            <a:r>
              <a:rPr lang="en-US" sz="4800" b="1" u="sng" dirty="0" smtClean="0">
                <a:latin typeface="Comic Sans MS"/>
                <a:cs typeface="Comic Sans MS"/>
              </a:rPr>
              <a:t>sun’s harmful UV radiation</a:t>
            </a:r>
            <a:endParaRPr sz="4800" b="1" u="sng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6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124" name="Shape 124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36" name="Group 136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128" name="Shape 128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134" name="Group 134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129" name="Shape 129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135" name="Shape 135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137" name="Shape 137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6200">
                <a:solidFill>
                  <a:srgbClr val="E9E9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E9E9FF"/>
                  </a:solidFill>
                </a:uFill>
              </a:rPr>
              <a:t>The Atmosphere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647700" y="1879600"/>
            <a:ext cx="11709400" cy="7200900"/>
          </a:xfrm>
          <a:prstGeom prst="rect">
            <a:avLst/>
          </a:prstGeom>
        </p:spPr>
        <p:txBody>
          <a:bodyPr/>
          <a:lstStyle/>
          <a:p>
            <a:pPr>
              <a:buFont typeface="Comic Sans MS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lang="en-US" sz="44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The atmosphere is made up of…</a:t>
            </a:r>
            <a:endParaRPr lang="en-US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buFont typeface="Comic Sans MS"/>
              <a:buChar char="–"/>
              <a:defRPr sz="1800">
                <a:solidFill>
                  <a:srgbClr val="000000"/>
                </a:solidFill>
                <a:uFillTx/>
              </a:defRPr>
            </a:pPr>
            <a:r>
              <a:rPr lang="en-US" sz="4400" b="1" u="sng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nitrogen</a:t>
            </a:r>
            <a:r>
              <a:rPr lang="en-US" sz="4400" b="1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(78%</a:t>
            </a:r>
            <a:r>
              <a:rPr lang="en-US" sz="4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 lang="en-US" sz="4400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buFont typeface="Comic Sans MS"/>
              <a:defRPr sz="1800">
                <a:solidFill>
                  <a:srgbClr val="000000"/>
                </a:solidFill>
                <a:uFillTx/>
              </a:defRPr>
            </a:pPr>
            <a:r>
              <a:rPr sz="4400" b="1" u="sng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oxygen</a:t>
            </a:r>
            <a:r>
              <a:rPr sz="44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sz="440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(21%</a:t>
            </a:r>
            <a:r>
              <a:rPr sz="44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 lang="en-US" sz="4400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buFont typeface="Comic Sans MS"/>
              <a:defRPr sz="1800">
                <a:solidFill>
                  <a:srgbClr val="000000"/>
                </a:solidFill>
                <a:uFillTx/>
              </a:defRPr>
            </a:pPr>
            <a:r>
              <a:rPr lang="en-US" sz="44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</a:t>
            </a:r>
            <a:r>
              <a:rPr sz="44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"</a:t>
            </a:r>
            <a:r>
              <a:rPr sz="440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trace" </a:t>
            </a:r>
            <a:r>
              <a:rPr sz="44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gases </a:t>
            </a:r>
            <a:r>
              <a:rPr sz="440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like </a:t>
            </a:r>
            <a:r>
              <a:rPr sz="4400" b="1" u="sng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carbon dioxide and ozone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440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small solids such as </a:t>
            </a:r>
            <a:r>
              <a:rPr sz="4400" b="1" u="sng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dust, salt, and pollen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44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liquids like </a:t>
            </a:r>
            <a:r>
              <a:rPr sz="4400" b="1" u="sng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  <a:endParaRPr sz="4400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 226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224" name="Shape 224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228" name="Shape 228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234" name="Group 234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229" name="Shape 229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235" name="Shape 235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237" name="Shape 237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6200">
                <a:solidFill>
                  <a:srgbClr val="E9E9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E9E9FF"/>
                  </a:solidFill>
                </a:uFill>
              </a:rPr>
              <a:t>Layers of the atmosphere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idx="1"/>
          </p:nvPr>
        </p:nvSpPr>
        <p:spPr>
          <a:xfrm>
            <a:off x="114300" y="2184400"/>
            <a:ext cx="12788900" cy="7480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The atmosphere is divided vertically into layers</a:t>
            </a:r>
            <a:r>
              <a:rPr sz="440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lang="en-US" sz="4400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4000" baseline="30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</a:t>
            </a: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/Lowest layer: </a:t>
            </a:r>
            <a:r>
              <a:rPr lang="en-US" sz="4000" b="1" u="sng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Troposphere</a:t>
            </a:r>
            <a:endParaRPr lang="en-US" sz="4000" b="1" u="sng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4000" baseline="30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nd</a:t>
            </a: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layer</a:t>
            </a:r>
            <a:r>
              <a:rPr lang="en-US" sz="4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4000" b="1" u="sng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sz="4000" b="1" u="sng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tratosphere</a:t>
            </a:r>
            <a:endParaRPr lang="en-US" sz="4000" b="1" u="sng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en-US" sz="4000" baseline="30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rd</a:t>
            </a: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layer</a:t>
            </a:r>
            <a:r>
              <a:rPr lang="en-US" sz="4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4000" b="1" u="sng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Mesosphere</a:t>
            </a:r>
            <a:endParaRPr lang="en-US" sz="4000" b="1" u="sng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-US" sz="4000" baseline="30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</a:t>
            </a: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layer</a:t>
            </a:r>
            <a:r>
              <a:rPr lang="en-US" sz="4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4000" b="1" u="sng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Thermosphere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en-US" sz="4000" baseline="30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</a:t>
            </a: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/</a:t>
            </a:r>
            <a:r>
              <a:rPr lang="en-US" sz="4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Highest </a:t>
            </a:r>
            <a:r>
              <a:rPr lang="en-US" sz="4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layer: </a:t>
            </a:r>
            <a:r>
              <a:rPr lang="en-US" sz="4000" b="1" u="sng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Exosphere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 149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147" name="Shape 147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151" name="Shape 151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157" name="Group 157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152" name="Shape 152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158" name="Shape 158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66" name="Group 166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160" name="Shape 160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pic>
        <p:nvPicPr>
          <p:cNvPr id="167" name="images-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39100" y="3160687"/>
            <a:ext cx="4914900" cy="3434950"/>
          </a:xfrm>
          <a:prstGeom prst="rect">
            <a:avLst/>
          </a:prstGeom>
          <a:ln>
            <a:round/>
          </a:ln>
        </p:spPr>
      </p:pic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647700" y="-584200"/>
            <a:ext cx="11709400" cy="2273300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20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Air Pressure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228600" y="1498600"/>
            <a:ext cx="7759700" cy="8128000"/>
          </a:xfrm>
          <a:prstGeom prst="rect">
            <a:avLst/>
          </a:prstGeom>
        </p:spPr>
        <p:txBody>
          <a:bodyPr/>
          <a:lstStyle/>
          <a:p>
            <a:r>
              <a:rPr lang="en-US" sz="3400" b="1" u="sng" dirty="0" smtClean="0">
                <a:latin typeface="Comic Sans MS"/>
                <a:cs typeface="Comic Sans MS"/>
              </a:rPr>
              <a:t>Gravity</a:t>
            </a:r>
            <a:r>
              <a:rPr lang="en-US" sz="3400" dirty="0" smtClean="0">
                <a:latin typeface="Comic Sans MS"/>
                <a:cs typeface="Comic Sans MS"/>
              </a:rPr>
              <a:t> </a:t>
            </a:r>
            <a:r>
              <a:rPr lang="en-US" sz="3400" dirty="0">
                <a:latin typeface="Comic Sans MS"/>
                <a:cs typeface="Comic Sans MS"/>
              </a:rPr>
              <a:t>pulls the atmosphere toward Earth. </a:t>
            </a:r>
          </a:p>
          <a:p>
            <a:r>
              <a:rPr lang="en-US" sz="3400" b="1" u="sng" dirty="0" smtClean="0">
                <a:latin typeface="Comic Sans MS"/>
                <a:cs typeface="Comic Sans MS"/>
              </a:rPr>
              <a:t>Air pressure </a:t>
            </a:r>
            <a:r>
              <a:rPr lang="en-US" sz="3400" dirty="0" smtClean="0">
                <a:latin typeface="Comic Sans MS"/>
                <a:cs typeface="Comic Sans MS"/>
              </a:rPr>
              <a:t>is </a:t>
            </a:r>
            <a:r>
              <a:rPr lang="en-US" sz="3400" dirty="0">
                <a:latin typeface="Comic Sans MS"/>
                <a:cs typeface="Comic Sans MS"/>
              </a:rPr>
              <a:t>how strongly a column of air is exerting force on an object.</a:t>
            </a:r>
          </a:p>
          <a:p>
            <a:r>
              <a:rPr lang="en-US" sz="3400" dirty="0">
                <a:latin typeface="Comic Sans MS"/>
                <a:cs typeface="Comic Sans MS"/>
              </a:rPr>
              <a:t> </a:t>
            </a:r>
            <a:r>
              <a:rPr lang="en-US" sz="3400" dirty="0" smtClean="0">
                <a:latin typeface="Comic Sans MS"/>
                <a:cs typeface="Comic Sans MS"/>
              </a:rPr>
              <a:t>These </a:t>
            </a:r>
            <a:r>
              <a:rPr lang="en-US" sz="3400" dirty="0">
                <a:latin typeface="Comic Sans MS"/>
                <a:cs typeface="Comic Sans MS"/>
              </a:rPr>
              <a:t>forces are stronger closer to the Earth’s surface, which makes </a:t>
            </a:r>
            <a:r>
              <a:rPr lang="en-US" sz="3400" dirty="0" smtClean="0">
                <a:latin typeface="Comic Sans MS"/>
                <a:cs typeface="Comic Sans MS"/>
              </a:rPr>
              <a:t>the </a:t>
            </a:r>
            <a:r>
              <a:rPr lang="en-US" sz="3400" dirty="0">
                <a:latin typeface="Comic Sans MS"/>
                <a:cs typeface="Comic Sans MS"/>
              </a:rPr>
              <a:t>air </a:t>
            </a:r>
            <a:r>
              <a:rPr lang="en-US" sz="3400" b="1" u="sng" dirty="0" smtClean="0">
                <a:latin typeface="Comic Sans MS"/>
                <a:cs typeface="Comic Sans MS"/>
              </a:rPr>
              <a:t>more</a:t>
            </a:r>
            <a:r>
              <a:rPr lang="en-US" sz="3400" dirty="0" smtClean="0">
                <a:latin typeface="Comic Sans MS"/>
                <a:cs typeface="Comic Sans MS"/>
              </a:rPr>
              <a:t> </a:t>
            </a:r>
            <a:r>
              <a:rPr lang="en-US" sz="3400" dirty="0">
                <a:latin typeface="Comic Sans MS"/>
                <a:cs typeface="Comic Sans MS"/>
              </a:rPr>
              <a:t>dense at lower altitudes/elevations and </a:t>
            </a:r>
            <a:r>
              <a:rPr lang="en-US" sz="3400" b="1" u="sng" dirty="0" smtClean="0">
                <a:latin typeface="Comic Sans MS"/>
                <a:cs typeface="Comic Sans MS"/>
              </a:rPr>
              <a:t>less</a:t>
            </a:r>
            <a:r>
              <a:rPr lang="en-US" sz="3400" dirty="0" smtClean="0">
                <a:latin typeface="Comic Sans MS"/>
                <a:cs typeface="Comic Sans MS"/>
              </a:rPr>
              <a:t> </a:t>
            </a:r>
            <a:r>
              <a:rPr lang="en-US" sz="3400" dirty="0">
                <a:latin typeface="Comic Sans MS"/>
                <a:cs typeface="Comic Sans MS"/>
              </a:rPr>
              <a:t>dense at higher altitudes/elevations</a:t>
            </a:r>
            <a:r>
              <a:rPr lang="en-US" sz="3400" dirty="0" smtClean="0">
                <a:latin typeface="Comic Sans MS"/>
                <a:cs typeface="Comic Sans MS"/>
              </a:rPr>
              <a:t>.</a:t>
            </a:r>
          </a:p>
          <a:p>
            <a:pPr lvl="0"/>
            <a:r>
              <a:rPr lang="en-US" sz="3400" dirty="0">
                <a:latin typeface="Comic Sans MS"/>
                <a:ea typeface="Comic Sans MS"/>
                <a:cs typeface="Comic Sans MS"/>
                <a:sym typeface="Comic Sans MS"/>
              </a:rPr>
              <a:t>Which hiker is experiencing a greater amount of air pressure? </a:t>
            </a:r>
          </a:p>
          <a:p>
            <a:endParaRPr lang="en-US" sz="3600" dirty="0">
              <a:latin typeface="Comic Sans MS"/>
              <a:cs typeface="Comic Sans MS"/>
            </a:endParaRPr>
          </a:p>
        </p:txBody>
      </p:sp>
      <p:pic>
        <p:nvPicPr>
          <p:cNvPr id="170" name="images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242800" y="5522524"/>
            <a:ext cx="614116" cy="997939"/>
          </a:xfrm>
          <a:prstGeom prst="rect">
            <a:avLst/>
          </a:prstGeom>
          <a:ln>
            <a:round/>
          </a:ln>
        </p:spPr>
      </p:pic>
      <p:pic>
        <p:nvPicPr>
          <p:cNvPr id="171" name="images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97900" y="3416300"/>
            <a:ext cx="761313" cy="1029547"/>
          </a:xfrm>
          <a:prstGeom prst="rect">
            <a:avLst/>
          </a:prstGeom>
          <a:ln>
            <a:round/>
          </a:ln>
        </p:spPr>
      </p:pic>
    </p:spTree>
    <p:extLst>
      <p:ext uri="{BB962C8B-B14F-4D97-AF65-F5344CB8AC3E}">
        <p14:creationId xmlns:p14="http://schemas.microsoft.com/office/powerpoint/2010/main" val="3006541088"/>
      </p:ext>
    </p:extLst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uiExpand="1" build="p" bldLvl="5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5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173" name="Shape 173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85" name="Group 185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177" name="Shape 177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183" name="Group 183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184" name="Shape 184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192" name="Group 192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186" name="Shape 186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20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Why can’t we feel air pressure?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xfrm>
            <a:off x="647700" y="2273300"/>
            <a:ext cx="9702800" cy="7480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Our bodies have adapted to the weight of the air. Our bodies continually adjust as move up and down in altitude.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You can feel your body adjusting at times.</a:t>
            </a:r>
          </a:p>
        </p:txBody>
      </p:sp>
      <p:pic>
        <p:nvPicPr>
          <p:cNvPr id="195" name="arj2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0301" y="5928925"/>
            <a:ext cx="2633689" cy="1752600"/>
          </a:xfrm>
          <a:prstGeom prst="rect">
            <a:avLst/>
          </a:prstGeom>
          <a:ln>
            <a:round/>
          </a:ln>
        </p:spPr>
      </p:pic>
      <p:pic>
        <p:nvPicPr>
          <p:cNvPr id="196" name="url?sa=i&amp;rct=j&amp;q=molecules+of+air+at+sea+level&amp;source=images&amp;cd=&amp;docid=xUbZN8JgWgCFEM&amp;tbnid=LT8qT1fr_JqtAM-&amp;ved=0CAUQjRw&amp;url=http%3A%2F%2Fwww.srh.noaa.gov%2Fjetstream%2Fatmos%2Fpressur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50500" y="2273300"/>
            <a:ext cx="2654300" cy="3666160"/>
          </a:xfrm>
          <a:prstGeom prst="rect">
            <a:avLst/>
          </a:prstGeom>
          <a:ln>
            <a:rou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roup 200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198" name="Shape 198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10" name="Group 210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202" name="Shape 202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208" name="Group 208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203" name="Shape 203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209" name="Shape 209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17" name="Group 217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211" name="Shape 211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200">
                <a:solidFill>
                  <a:srgbClr val="E9E9FF"/>
                </a:solidFill>
                <a:uFill>
                  <a:solidFill>
                    <a:srgbClr val="E9E9FF"/>
                  </a:solidFill>
                </a:uFill>
              </a:rPr>
              <a:t>Other Ways Our Bodies Adjust To Altitude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647700" y="2273300"/>
            <a:ext cx="9499600" cy="7480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Oxygen levels also decrease as you get higher in the atmosphere.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Altitude sickness, caused by a lack of oxygen, can </a:t>
            </a:r>
            <a:r>
              <a:rPr lang="en-US" sz="360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trigger</a:t>
            </a:r>
            <a:r>
              <a:rPr sz="360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sz="3600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headaches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nausea/vomiting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dizziness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fatigue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It is why you see images like this:</a:t>
            </a:r>
          </a:p>
        </p:txBody>
      </p:sp>
      <p:pic>
        <p:nvPicPr>
          <p:cNvPr id="221" name="football-1.png"/>
          <p:cNvPicPr/>
          <p:nvPr/>
        </p:nvPicPr>
        <p:blipFill>
          <a:blip r:embed="rId2">
            <a:extLst/>
          </a:blip>
          <a:srcRect l="8247" t="6153" r="12886" b="11154"/>
          <a:stretch>
            <a:fillRect/>
          </a:stretch>
        </p:blipFill>
        <p:spPr>
          <a:xfrm>
            <a:off x="5559372" y="5225524"/>
            <a:ext cx="1391802" cy="1955800"/>
          </a:xfrm>
          <a:prstGeom prst="rect">
            <a:avLst/>
          </a:prstGeom>
          <a:ln>
            <a:round/>
          </a:ln>
        </p:spPr>
      </p:pic>
      <p:pic>
        <p:nvPicPr>
          <p:cNvPr id="222" name="mask-climb-everest-mountain_32388_600x450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66308" y="5258505"/>
            <a:ext cx="2949731" cy="1955801"/>
          </a:xfrm>
          <a:prstGeom prst="rect">
            <a:avLst/>
          </a:prstGeom>
          <a:ln>
            <a:round/>
          </a:ln>
        </p:spPr>
      </p:pic>
      <p:pic>
        <p:nvPicPr>
          <p:cNvPr id="27" name="url?sa=i&amp;rct=j&amp;q=molecules+of+air+at+sea+level&amp;source=images&amp;cd=&amp;docid=xUbZN8JgWgCFEM&amp;tbnid=LT8qT1fr_JqtAM-&amp;ved=0CAUQjRw&amp;url=http%3A%2F%2Fwww.srh.noaa.gov%2Fjetstream%2Fatmos%2Fpressur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50500" y="2273300"/>
            <a:ext cx="2654300" cy="3666160"/>
          </a:xfrm>
          <a:prstGeom prst="rect">
            <a:avLst/>
          </a:prstGeom>
          <a:ln>
            <a:rou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2" animBg="1" advAuto="0"/>
      <p:bldP spid="222" grpId="3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roup 273"/>
          <p:cNvGrpSpPr/>
          <p:nvPr/>
        </p:nvGrpSpPr>
        <p:grpSpPr>
          <a:xfrm>
            <a:off x="0" y="0"/>
            <a:ext cx="13004800" cy="9753600"/>
            <a:chOff x="0" y="0"/>
            <a:chExt cx="13004800" cy="9753600"/>
          </a:xfrm>
        </p:grpSpPr>
        <p:sp>
          <p:nvSpPr>
            <p:cNvPr id="271" name="Shape 271"/>
            <p:cNvSpPr/>
            <p:nvPr/>
          </p:nvSpPr>
          <p:spPr>
            <a:xfrm>
              <a:off x="0" y="6934200"/>
              <a:ext cx="13004800" cy="2819400"/>
            </a:xfrm>
            <a:prstGeom prst="rect">
              <a:avLst/>
            </a:prstGeom>
            <a:gradFill flip="none" rotWithShape="1">
              <a:gsLst>
                <a:gs pos="0">
                  <a:srgbClr val="38D4D6"/>
                </a:gs>
                <a:gs pos="100000">
                  <a:srgbClr val="0048AA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0" y="0"/>
              <a:ext cx="13004800" cy="6934200"/>
            </a:xfrm>
            <a:prstGeom prst="rect">
              <a:avLst/>
            </a:prstGeom>
            <a:gradFill flip="none" rotWithShape="1">
              <a:gsLst>
                <a:gs pos="0">
                  <a:srgbClr val="0048AA"/>
                </a:gs>
                <a:gs pos="100000">
                  <a:srgbClr val="002359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83" name="Group 283"/>
          <p:cNvGrpSpPr/>
          <p:nvPr/>
        </p:nvGrpSpPr>
        <p:grpSpPr>
          <a:xfrm>
            <a:off x="0" y="8559800"/>
            <a:ext cx="11162454" cy="1220894"/>
            <a:chOff x="0" y="0"/>
            <a:chExt cx="11162453" cy="1220893"/>
          </a:xfrm>
        </p:grpSpPr>
        <p:sp>
          <p:nvSpPr>
            <p:cNvPr id="275" name="Shape 275"/>
            <p:cNvSpPr/>
            <p:nvPr/>
          </p:nvSpPr>
          <p:spPr>
            <a:xfrm>
              <a:off x="3365500" y="0"/>
              <a:ext cx="7315200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0" y="18900"/>
                  </a:moveTo>
                  <a:lnTo>
                    <a:pt x="19967" y="15918"/>
                  </a:lnTo>
                  <a:lnTo>
                    <a:pt x="19407" y="15112"/>
                  </a:lnTo>
                  <a:lnTo>
                    <a:pt x="17853" y="9188"/>
                  </a:lnTo>
                  <a:lnTo>
                    <a:pt x="17020" y="2982"/>
                  </a:lnTo>
                  <a:lnTo>
                    <a:pt x="16380" y="282"/>
                  </a:lnTo>
                  <a:lnTo>
                    <a:pt x="16020" y="1894"/>
                  </a:lnTo>
                  <a:lnTo>
                    <a:pt x="15260" y="2982"/>
                  </a:lnTo>
                  <a:lnTo>
                    <a:pt x="14227" y="2982"/>
                  </a:lnTo>
                  <a:lnTo>
                    <a:pt x="13627" y="5158"/>
                  </a:lnTo>
                  <a:lnTo>
                    <a:pt x="11833" y="8946"/>
                  </a:lnTo>
                  <a:lnTo>
                    <a:pt x="10680" y="7294"/>
                  </a:lnTo>
                  <a:lnTo>
                    <a:pt x="10400" y="4070"/>
                  </a:lnTo>
                  <a:lnTo>
                    <a:pt x="10280" y="3506"/>
                  </a:lnTo>
                  <a:lnTo>
                    <a:pt x="9640" y="2418"/>
                  </a:lnTo>
                  <a:lnTo>
                    <a:pt x="9167" y="2982"/>
                  </a:lnTo>
                  <a:lnTo>
                    <a:pt x="8727" y="3506"/>
                  </a:lnTo>
                  <a:lnTo>
                    <a:pt x="8287" y="524"/>
                  </a:lnTo>
                  <a:lnTo>
                    <a:pt x="8167" y="0"/>
                  </a:lnTo>
                  <a:lnTo>
                    <a:pt x="7927" y="0"/>
                  </a:lnTo>
                  <a:lnTo>
                    <a:pt x="7373" y="1370"/>
                  </a:lnTo>
                  <a:lnTo>
                    <a:pt x="7373" y="1370"/>
                  </a:lnTo>
                  <a:lnTo>
                    <a:pt x="7293" y="1612"/>
                  </a:lnTo>
                  <a:lnTo>
                    <a:pt x="7133" y="2176"/>
                  </a:lnTo>
                  <a:lnTo>
                    <a:pt x="6893" y="2982"/>
                  </a:lnTo>
                  <a:lnTo>
                    <a:pt x="6693" y="2982"/>
                  </a:lnTo>
                  <a:lnTo>
                    <a:pt x="6573" y="2982"/>
                  </a:lnTo>
                  <a:lnTo>
                    <a:pt x="6373" y="3264"/>
                  </a:lnTo>
                  <a:lnTo>
                    <a:pt x="6133" y="3788"/>
                  </a:lnTo>
                  <a:lnTo>
                    <a:pt x="5893" y="4312"/>
                  </a:lnTo>
                  <a:lnTo>
                    <a:pt x="5620" y="5158"/>
                  </a:lnTo>
                  <a:lnTo>
                    <a:pt x="5420" y="5682"/>
                  </a:lnTo>
                  <a:lnTo>
                    <a:pt x="5260" y="5964"/>
                  </a:lnTo>
                  <a:lnTo>
                    <a:pt x="5220" y="6206"/>
                  </a:lnTo>
                  <a:lnTo>
                    <a:pt x="3707" y="9188"/>
                  </a:lnTo>
                  <a:lnTo>
                    <a:pt x="2627" y="11848"/>
                  </a:lnTo>
                  <a:lnTo>
                    <a:pt x="713" y="18618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880" y="18900"/>
                  </a:lnTo>
                  <a:lnTo>
                    <a:pt x="20880" y="189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968A77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grpSp>
          <p:nvGrpSpPr>
            <p:cNvPr id="281" name="Group 281"/>
            <p:cNvGrpSpPr/>
            <p:nvPr/>
          </p:nvGrpSpPr>
          <p:grpSpPr>
            <a:xfrm>
              <a:off x="5612835" y="0"/>
              <a:ext cx="5549619" cy="1220894"/>
              <a:chOff x="0" y="0"/>
              <a:chExt cx="5549618" cy="1220893"/>
            </a:xfrm>
          </p:grpSpPr>
          <p:sp>
            <p:nvSpPr>
              <p:cNvPr id="276" name="Shape 276"/>
              <p:cNvSpPr/>
              <p:nvPr/>
            </p:nvSpPr>
            <p:spPr>
              <a:xfrm>
                <a:off x="3300871" y="17498"/>
                <a:ext cx="2248748" cy="1203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793" y="15116"/>
                    </a:moveTo>
                    <a:lnTo>
                      <a:pt x="10735" y="14994"/>
                    </a:lnTo>
                    <a:lnTo>
                      <a:pt x="6072" y="10091"/>
                    </a:lnTo>
                    <a:lnTo>
                      <a:pt x="2754" y="2675"/>
                    </a:lnTo>
                    <a:lnTo>
                      <a:pt x="0" y="0"/>
                    </a:lnTo>
                    <a:lnTo>
                      <a:pt x="477" y="1054"/>
                    </a:lnTo>
                    <a:lnTo>
                      <a:pt x="0" y="2634"/>
                    </a:lnTo>
                    <a:lnTo>
                      <a:pt x="651" y="4823"/>
                    </a:lnTo>
                    <a:lnTo>
                      <a:pt x="1627" y="9848"/>
                    </a:lnTo>
                    <a:lnTo>
                      <a:pt x="976" y="17102"/>
                    </a:lnTo>
                    <a:lnTo>
                      <a:pt x="4337" y="13333"/>
                    </a:lnTo>
                    <a:lnTo>
                      <a:pt x="13272" y="21600"/>
                    </a:lnTo>
                    <a:lnTo>
                      <a:pt x="21600" y="21438"/>
                    </a:lnTo>
                    <a:lnTo>
                      <a:pt x="17957" y="19168"/>
                    </a:lnTo>
                    <a:lnTo>
                      <a:pt x="13793" y="15116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77" name="Shape 277"/>
              <p:cNvSpPr/>
              <p:nvPr/>
            </p:nvSpPr>
            <p:spPr>
              <a:xfrm>
                <a:off x="431235" y="0"/>
                <a:ext cx="419948" cy="8918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81" y="0"/>
                    </a:moveTo>
                    <a:lnTo>
                      <a:pt x="6271" y="1101"/>
                    </a:lnTo>
                    <a:lnTo>
                      <a:pt x="2787" y="1836"/>
                    </a:lnTo>
                    <a:lnTo>
                      <a:pt x="2090" y="4039"/>
                    </a:lnTo>
                    <a:lnTo>
                      <a:pt x="4877" y="6976"/>
                    </a:lnTo>
                    <a:lnTo>
                      <a:pt x="5574" y="9913"/>
                    </a:lnTo>
                    <a:lnTo>
                      <a:pt x="0" y="21600"/>
                    </a:lnTo>
                    <a:lnTo>
                      <a:pt x="6271" y="14257"/>
                    </a:lnTo>
                    <a:lnTo>
                      <a:pt x="9755" y="13217"/>
                    </a:lnTo>
                    <a:lnTo>
                      <a:pt x="14632" y="7710"/>
                    </a:lnTo>
                    <a:lnTo>
                      <a:pt x="16723" y="7343"/>
                    </a:lnTo>
                    <a:lnTo>
                      <a:pt x="16723" y="5507"/>
                    </a:lnTo>
                    <a:lnTo>
                      <a:pt x="21600" y="4039"/>
                    </a:lnTo>
                    <a:lnTo>
                      <a:pt x="18813" y="3671"/>
                    </a:lnTo>
                    <a:lnTo>
                      <a:pt x="4181" y="0"/>
                    </a:lnTo>
                    <a:lnTo>
                      <a:pt x="4181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1228231" y="229729"/>
                <a:ext cx="853441" cy="611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9" y="0"/>
                    </a:moveTo>
                    <a:lnTo>
                      <a:pt x="686" y="1036"/>
                    </a:lnTo>
                    <a:lnTo>
                      <a:pt x="0" y="3188"/>
                    </a:lnTo>
                    <a:lnTo>
                      <a:pt x="3429" y="9644"/>
                    </a:lnTo>
                    <a:lnTo>
                      <a:pt x="17714" y="21600"/>
                    </a:lnTo>
                    <a:lnTo>
                      <a:pt x="16571" y="11079"/>
                    </a:lnTo>
                    <a:lnTo>
                      <a:pt x="21600" y="6058"/>
                    </a:lnTo>
                    <a:lnTo>
                      <a:pt x="14343" y="7492"/>
                    </a:lnTo>
                    <a:lnTo>
                      <a:pt x="5143" y="4304"/>
                    </a:lnTo>
                    <a:lnTo>
                      <a:pt x="1029" y="0"/>
                    </a:lnTo>
                    <a:lnTo>
                      <a:pt x="1029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2578382" y="168768"/>
                <a:ext cx="349956" cy="16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88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36" y="1964"/>
                    </a:lnTo>
                    <a:lnTo>
                      <a:pt x="836" y="5891"/>
                    </a:lnTo>
                    <a:lnTo>
                      <a:pt x="0" y="7855"/>
                    </a:lnTo>
                    <a:lnTo>
                      <a:pt x="10870" y="19636"/>
                    </a:lnTo>
                    <a:lnTo>
                      <a:pt x="13378" y="13745"/>
                    </a:lnTo>
                    <a:lnTo>
                      <a:pt x="21600" y="21600"/>
                    </a:lnTo>
                    <a:lnTo>
                      <a:pt x="17559" y="7855"/>
                    </a:lnTo>
                    <a:lnTo>
                      <a:pt x="20764" y="0"/>
                    </a:lnTo>
                    <a:lnTo>
                      <a:pt x="15886" y="0"/>
                    </a:lnTo>
                    <a:lnTo>
                      <a:pt x="15886" y="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280" name="Shape 280"/>
              <p:cNvSpPr/>
              <p:nvPr/>
            </p:nvSpPr>
            <p:spPr>
              <a:xfrm>
                <a:off x="0" y="152964"/>
                <a:ext cx="94827" cy="1828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086" y="10800"/>
                    </a:moveTo>
                    <a:lnTo>
                      <a:pt x="0" y="5400"/>
                    </a:lnTo>
                    <a:lnTo>
                      <a:pt x="6171" y="1800"/>
                    </a:lnTo>
                    <a:lnTo>
                      <a:pt x="0" y="1800"/>
                    </a:lnTo>
                    <a:lnTo>
                      <a:pt x="6171" y="1800"/>
                    </a:lnTo>
                    <a:lnTo>
                      <a:pt x="12343" y="1800"/>
                    </a:lnTo>
                    <a:lnTo>
                      <a:pt x="18514" y="1800"/>
                    </a:lnTo>
                    <a:lnTo>
                      <a:pt x="21600" y="0"/>
                    </a:lnTo>
                    <a:lnTo>
                      <a:pt x="15429" y="5400"/>
                    </a:lnTo>
                    <a:lnTo>
                      <a:pt x="21600" y="14400"/>
                    </a:lnTo>
                    <a:lnTo>
                      <a:pt x="6171" y="21600"/>
                    </a:lnTo>
                    <a:lnTo>
                      <a:pt x="3086" y="10800"/>
                    </a:lnTo>
                    <a:lnTo>
                      <a:pt x="3086" y="10800"/>
                    </a:lnTo>
                    <a:close/>
                  </a:path>
                </a:pathLst>
              </a:custGeom>
              <a:solidFill>
                <a:srgbClr val="58431C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</p:grpSp>
        <p:sp>
          <p:nvSpPr>
            <p:cNvPr id="282" name="Shape 282"/>
            <p:cNvSpPr/>
            <p:nvPr/>
          </p:nvSpPr>
          <p:spPr>
            <a:xfrm>
              <a:off x="0" y="0"/>
              <a:ext cx="8978900" cy="12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67" y="21600"/>
                  </a:lnTo>
                  <a:lnTo>
                    <a:pt x="20883" y="20862"/>
                  </a:lnTo>
                  <a:lnTo>
                    <a:pt x="13511" y="12501"/>
                  </a:lnTo>
                  <a:lnTo>
                    <a:pt x="11077" y="1476"/>
                  </a:lnTo>
                  <a:lnTo>
                    <a:pt x="10360" y="984"/>
                  </a:lnTo>
                  <a:lnTo>
                    <a:pt x="10230" y="2213"/>
                  </a:lnTo>
                  <a:lnTo>
                    <a:pt x="10099" y="2213"/>
                  </a:lnTo>
                  <a:lnTo>
                    <a:pt x="9942" y="1230"/>
                  </a:lnTo>
                  <a:lnTo>
                    <a:pt x="9257" y="4181"/>
                  </a:lnTo>
                  <a:lnTo>
                    <a:pt x="8736" y="5164"/>
                  </a:lnTo>
                  <a:lnTo>
                    <a:pt x="8480" y="5410"/>
                  </a:lnTo>
                  <a:lnTo>
                    <a:pt x="8122" y="4181"/>
                  </a:lnTo>
                  <a:lnTo>
                    <a:pt x="7372" y="5164"/>
                  </a:lnTo>
                  <a:lnTo>
                    <a:pt x="6981" y="984"/>
                  </a:lnTo>
                  <a:lnTo>
                    <a:pt x="6954" y="738"/>
                  </a:lnTo>
                  <a:lnTo>
                    <a:pt x="6856" y="492"/>
                  </a:lnTo>
                  <a:lnTo>
                    <a:pt x="6726" y="246"/>
                  </a:lnTo>
                  <a:lnTo>
                    <a:pt x="6628" y="0"/>
                  </a:lnTo>
                  <a:lnTo>
                    <a:pt x="6497" y="0"/>
                  </a:lnTo>
                  <a:lnTo>
                    <a:pt x="6334" y="0"/>
                  </a:lnTo>
                  <a:lnTo>
                    <a:pt x="6204" y="0"/>
                  </a:lnTo>
                  <a:lnTo>
                    <a:pt x="6171" y="0"/>
                  </a:lnTo>
                  <a:lnTo>
                    <a:pt x="6139" y="0"/>
                  </a:lnTo>
                  <a:lnTo>
                    <a:pt x="6106" y="246"/>
                  </a:lnTo>
                  <a:lnTo>
                    <a:pt x="6074" y="492"/>
                  </a:lnTo>
                  <a:lnTo>
                    <a:pt x="5976" y="738"/>
                  </a:lnTo>
                  <a:lnTo>
                    <a:pt x="5911" y="738"/>
                  </a:lnTo>
                  <a:lnTo>
                    <a:pt x="5813" y="984"/>
                  </a:lnTo>
                  <a:lnTo>
                    <a:pt x="5715" y="1230"/>
                  </a:lnTo>
                  <a:lnTo>
                    <a:pt x="5617" y="1476"/>
                  </a:lnTo>
                  <a:lnTo>
                    <a:pt x="5585" y="1721"/>
                  </a:lnTo>
                  <a:lnTo>
                    <a:pt x="5264" y="2459"/>
                  </a:lnTo>
                  <a:lnTo>
                    <a:pt x="5003" y="2951"/>
                  </a:lnTo>
                  <a:lnTo>
                    <a:pt x="4645" y="1967"/>
                  </a:lnTo>
                  <a:lnTo>
                    <a:pt x="4482" y="1967"/>
                  </a:lnTo>
                  <a:lnTo>
                    <a:pt x="4123" y="2951"/>
                  </a:lnTo>
                  <a:lnTo>
                    <a:pt x="3993" y="2951"/>
                  </a:lnTo>
                  <a:lnTo>
                    <a:pt x="3835" y="2459"/>
                  </a:lnTo>
                  <a:lnTo>
                    <a:pt x="3477" y="2459"/>
                  </a:lnTo>
                  <a:lnTo>
                    <a:pt x="2955" y="2951"/>
                  </a:lnTo>
                  <a:lnTo>
                    <a:pt x="2113" y="738"/>
                  </a:lnTo>
                  <a:lnTo>
                    <a:pt x="1755" y="2459"/>
                  </a:lnTo>
                  <a:lnTo>
                    <a:pt x="1722" y="2459"/>
                  </a:lnTo>
                  <a:lnTo>
                    <a:pt x="1657" y="2951"/>
                  </a:lnTo>
                  <a:lnTo>
                    <a:pt x="1559" y="3197"/>
                  </a:lnTo>
                  <a:lnTo>
                    <a:pt x="1429" y="3689"/>
                  </a:lnTo>
                  <a:lnTo>
                    <a:pt x="1103" y="4918"/>
                  </a:lnTo>
                  <a:lnTo>
                    <a:pt x="809" y="6148"/>
                  </a:lnTo>
                  <a:lnTo>
                    <a:pt x="424" y="6886"/>
                  </a:lnTo>
                  <a:lnTo>
                    <a:pt x="0" y="7378"/>
                  </a:lnTo>
                  <a:lnTo>
                    <a:pt x="0" y="21600"/>
                  </a:lnTo>
                  <a:lnTo>
                    <a:pt x="5487" y="21600"/>
                  </a:lnTo>
                  <a:lnTo>
                    <a:pt x="20236" y="2160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8431C"/>
                </a:gs>
                <a:gs pos="100000">
                  <a:srgbClr val="867862"/>
                </a:gs>
              </a:gsLst>
              <a:lin ang="16200000" scaled="0"/>
            </a:gra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290" name="Group 290"/>
          <p:cNvGrpSpPr/>
          <p:nvPr/>
        </p:nvGrpSpPr>
        <p:grpSpPr>
          <a:xfrm>
            <a:off x="891822" y="8563751"/>
            <a:ext cx="8085103" cy="1207912"/>
            <a:chOff x="0" y="0"/>
            <a:chExt cx="8085102" cy="1207910"/>
          </a:xfrm>
        </p:grpSpPr>
        <p:sp>
          <p:nvSpPr>
            <p:cNvPr id="284" name="Shape 284"/>
            <p:cNvSpPr/>
            <p:nvPr/>
          </p:nvSpPr>
          <p:spPr>
            <a:xfrm>
              <a:off x="1808479" y="0"/>
              <a:ext cx="824090" cy="6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" y="1806"/>
                  </a:moveTo>
                  <a:lnTo>
                    <a:pt x="0" y="4516"/>
                  </a:lnTo>
                  <a:lnTo>
                    <a:pt x="3906" y="8128"/>
                  </a:lnTo>
                  <a:lnTo>
                    <a:pt x="8462" y="13547"/>
                  </a:lnTo>
                  <a:lnTo>
                    <a:pt x="11303" y="12644"/>
                  </a:lnTo>
                  <a:lnTo>
                    <a:pt x="20180" y="21600"/>
                  </a:lnTo>
                  <a:lnTo>
                    <a:pt x="18049" y="13095"/>
                  </a:lnTo>
                  <a:lnTo>
                    <a:pt x="21600" y="9934"/>
                  </a:lnTo>
                  <a:lnTo>
                    <a:pt x="21245" y="9483"/>
                  </a:lnTo>
                  <a:lnTo>
                    <a:pt x="19825" y="8580"/>
                  </a:lnTo>
                  <a:lnTo>
                    <a:pt x="17694" y="6774"/>
                  </a:lnTo>
                  <a:lnTo>
                    <a:pt x="15209" y="5419"/>
                  </a:lnTo>
                  <a:lnTo>
                    <a:pt x="12723" y="4064"/>
                  </a:lnTo>
                  <a:lnTo>
                    <a:pt x="10238" y="2709"/>
                  </a:lnTo>
                  <a:lnTo>
                    <a:pt x="8462" y="1806"/>
                  </a:lnTo>
                  <a:lnTo>
                    <a:pt x="7752" y="1355"/>
                  </a:lnTo>
                  <a:lnTo>
                    <a:pt x="6332" y="1355"/>
                  </a:lnTo>
                  <a:lnTo>
                    <a:pt x="5622" y="1355"/>
                  </a:lnTo>
                  <a:lnTo>
                    <a:pt x="4261" y="903"/>
                  </a:lnTo>
                  <a:lnTo>
                    <a:pt x="3906" y="903"/>
                  </a:lnTo>
                  <a:lnTo>
                    <a:pt x="3196" y="452"/>
                  </a:lnTo>
                  <a:lnTo>
                    <a:pt x="2485" y="0"/>
                  </a:lnTo>
                  <a:lnTo>
                    <a:pt x="1775" y="0"/>
                  </a:lnTo>
                  <a:lnTo>
                    <a:pt x="1420" y="1806"/>
                  </a:lnTo>
                  <a:lnTo>
                    <a:pt x="1420" y="1806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3495040" y="81279"/>
              <a:ext cx="4590063" cy="112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" y="779"/>
                  </a:moveTo>
                  <a:lnTo>
                    <a:pt x="1466" y="260"/>
                  </a:lnTo>
                  <a:lnTo>
                    <a:pt x="1020" y="0"/>
                  </a:lnTo>
                  <a:lnTo>
                    <a:pt x="382" y="0"/>
                  </a:lnTo>
                  <a:lnTo>
                    <a:pt x="127" y="1082"/>
                  </a:lnTo>
                  <a:lnTo>
                    <a:pt x="0" y="5541"/>
                  </a:lnTo>
                  <a:lnTo>
                    <a:pt x="637" y="4502"/>
                  </a:lnTo>
                  <a:lnTo>
                    <a:pt x="956" y="5800"/>
                  </a:lnTo>
                  <a:lnTo>
                    <a:pt x="1594" y="6623"/>
                  </a:lnTo>
                  <a:lnTo>
                    <a:pt x="2221" y="11817"/>
                  </a:lnTo>
                  <a:lnTo>
                    <a:pt x="4261" y="15540"/>
                  </a:lnTo>
                  <a:lnTo>
                    <a:pt x="8255" y="1554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21154" y="21340"/>
                  </a:lnTo>
                  <a:lnTo>
                    <a:pt x="7182" y="10519"/>
                  </a:lnTo>
                  <a:lnTo>
                    <a:pt x="5461" y="6883"/>
                  </a:lnTo>
                  <a:lnTo>
                    <a:pt x="4515" y="4762"/>
                  </a:lnTo>
                  <a:lnTo>
                    <a:pt x="3878" y="3982"/>
                  </a:lnTo>
                  <a:lnTo>
                    <a:pt x="2986" y="2640"/>
                  </a:lnTo>
                  <a:lnTo>
                    <a:pt x="1976" y="779"/>
                  </a:lnTo>
                  <a:lnTo>
                    <a:pt x="1976" y="779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39911" y="67733"/>
              <a:ext cx="160303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80"/>
                  </a:moveTo>
                  <a:lnTo>
                    <a:pt x="1825" y="6480"/>
                  </a:lnTo>
                  <a:lnTo>
                    <a:pt x="3651" y="4320"/>
                  </a:lnTo>
                  <a:lnTo>
                    <a:pt x="1825" y="2160"/>
                  </a:lnTo>
                  <a:lnTo>
                    <a:pt x="0" y="0"/>
                  </a:lnTo>
                  <a:lnTo>
                    <a:pt x="8823" y="6480"/>
                  </a:lnTo>
                  <a:lnTo>
                    <a:pt x="16124" y="6480"/>
                  </a:lnTo>
                  <a:lnTo>
                    <a:pt x="17949" y="10800"/>
                  </a:lnTo>
                  <a:lnTo>
                    <a:pt x="19775" y="15120"/>
                  </a:lnTo>
                  <a:lnTo>
                    <a:pt x="21600" y="19440"/>
                  </a:lnTo>
                  <a:lnTo>
                    <a:pt x="21600" y="21600"/>
                  </a:lnTo>
                  <a:lnTo>
                    <a:pt x="17949" y="19440"/>
                  </a:lnTo>
                  <a:lnTo>
                    <a:pt x="14299" y="15120"/>
                  </a:lnTo>
                  <a:lnTo>
                    <a:pt x="6997" y="10800"/>
                  </a:lnTo>
                  <a:lnTo>
                    <a:pt x="6997" y="12960"/>
                  </a:lnTo>
                  <a:lnTo>
                    <a:pt x="5476" y="15120"/>
                  </a:lnTo>
                  <a:lnTo>
                    <a:pt x="3651" y="17280"/>
                  </a:lnTo>
                  <a:lnTo>
                    <a:pt x="1825" y="17280"/>
                  </a:lnTo>
                  <a:lnTo>
                    <a:pt x="1825" y="17280"/>
                  </a:lnTo>
                  <a:lnTo>
                    <a:pt x="1825" y="12960"/>
                  </a:lnTo>
                  <a:lnTo>
                    <a:pt x="0" y="6480"/>
                  </a:lnTo>
                  <a:lnTo>
                    <a:pt x="0" y="648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1038577" y="110630"/>
              <a:ext cx="363504" cy="37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25" y="0"/>
                  </a:moveTo>
                  <a:lnTo>
                    <a:pt x="6440" y="800"/>
                  </a:lnTo>
                  <a:lnTo>
                    <a:pt x="9660" y="800"/>
                  </a:lnTo>
                  <a:lnTo>
                    <a:pt x="15294" y="1600"/>
                  </a:lnTo>
                  <a:lnTo>
                    <a:pt x="12880" y="7200"/>
                  </a:lnTo>
                  <a:lnTo>
                    <a:pt x="12880" y="8000"/>
                  </a:lnTo>
                  <a:lnTo>
                    <a:pt x="13684" y="9600"/>
                  </a:lnTo>
                  <a:lnTo>
                    <a:pt x="14489" y="11200"/>
                  </a:lnTo>
                  <a:lnTo>
                    <a:pt x="16099" y="12800"/>
                  </a:lnTo>
                  <a:lnTo>
                    <a:pt x="19185" y="15200"/>
                  </a:lnTo>
                  <a:lnTo>
                    <a:pt x="20795" y="18400"/>
                  </a:lnTo>
                  <a:lnTo>
                    <a:pt x="21600" y="20800"/>
                  </a:lnTo>
                  <a:lnTo>
                    <a:pt x="21600" y="21600"/>
                  </a:lnTo>
                  <a:lnTo>
                    <a:pt x="12880" y="13600"/>
                  </a:lnTo>
                  <a:lnTo>
                    <a:pt x="4025" y="7200"/>
                  </a:lnTo>
                  <a:lnTo>
                    <a:pt x="0" y="0"/>
                  </a:lnTo>
                  <a:lnTo>
                    <a:pt x="4025" y="0"/>
                  </a:lnTo>
                  <a:lnTo>
                    <a:pt x="4025" y="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702168" y="137724"/>
              <a:ext cx="133210" cy="1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"/>
                  </a:moveTo>
                  <a:lnTo>
                    <a:pt x="15010" y="10800"/>
                  </a:lnTo>
                  <a:lnTo>
                    <a:pt x="15010" y="12960"/>
                  </a:lnTo>
                  <a:lnTo>
                    <a:pt x="17207" y="15120"/>
                  </a:lnTo>
                  <a:lnTo>
                    <a:pt x="19403" y="19440"/>
                  </a:lnTo>
                  <a:lnTo>
                    <a:pt x="19403" y="21600"/>
                  </a:lnTo>
                  <a:lnTo>
                    <a:pt x="17207" y="19440"/>
                  </a:lnTo>
                  <a:lnTo>
                    <a:pt x="12814" y="17280"/>
                  </a:lnTo>
                  <a:lnTo>
                    <a:pt x="8420" y="12960"/>
                  </a:lnTo>
                  <a:lnTo>
                    <a:pt x="6224" y="10800"/>
                  </a:lnTo>
                  <a:lnTo>
                    <a:pt x="0" y="0"/>
                  </a:lnTo>
                  <a:lnTo>
                    <a:pt x="21600" y="2160"/>
                  </a:lnTo>
                  <a:lnTo>
                    <a:pt x="21600" y="2160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0" y="40639"/>
              <a:ext cx="553156" cy="46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42" y="3812"/>
                  </a:moveTo>
                  <a:lnTo>
                    <a:pt x="21600" y="4447"/>
                  </a:lnTo>
                  <a:lnTo>
                    <a:pt x="18426" y="8894"/>
                  </a:lnTo>
                  <a:lnTo>
                    <a:pt x="12607" y="13976"/>
                  </a:lnTo>
                  <a:lnTo>
                    <a:pt x="14723" y="16518"/>
                  </a:lnTo>
                  <a:lnTo>
                    <a:pt x="15781" y="21600"/>
                  </a:lnTo>
                  <a:lnTo>
                    <a:pt x="6789" y="13976"/>
                  </a:lnTo>
                  <a:lnTo>
                    <a:pt x="4144" y="8894"/>
                  </a:lnTo>
                  <a:lnTo>
                    <a:pt x="7847" y="6988"/>
                  </a:lnTo>
                  <a:lnTo>
                    <a:pt x="5202" y="3812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29" y="0"/>
                  </a:lnTo>
                  <a:lnTo>
                    <a:pt x="1058" y="0"/>
                  </a:lnTo>
                  <a:lnTo>
                    <a:pt x="4144" y="635"/>
                  </a:lnTo>
                  <a:lnTo>
                    <a:pt x="6789" y="635"/>
                  </a:lnTo>
                  <a:lnTo>
                    <a:pt x="7318" y="635"/>
                  </a:lnTo>
                  <a:lnTo>
                    <a:pt x="7847" y="635"/>
                  </a:lnTo>
                  <a:lnTo>
                    <a:pt x="8904" y="1271"/>
                  </a:lnTo>
                  <a:lnTo>
                    <a:pt x="11020" y="1271"/>
                  </a:lnTo>
                  <a:lnTo>
                    <a:pt x="12607" y="1906"/>
                  </a:lnTo>
                  <a:lnTo>
                    <a:pt x="13136" y="1906"/>
                  </a:lnTo>
                  <a:lnTo>
                    <a:pt x="13136" y="1906"/>
                  </a:lnTo>
                  <a:lnTo>
                    <a:pt x="17897" y="2541"/>
                  </a:lnTo>
                  <a:lnTo>
                    <a:pt x="20542" y="3812"/>
                  </a:lnTo>
                  <a:lnTo>
                    <a:pt x="20542" y="3812"/>
                  </a:lnTo>
                  <a:close/>
                </a:path>
              </a:pathLst>
            </a:custGeom>
            <a:solidFill>
              <a:srgbClr val="58431C"/>
            </a:solidFill>
            <a:ln w="9525" cap="flat">
              <a:noFill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91" name="Shape 2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6200">
                <a:solidFill>
                  <a:srgbClr val="E9E9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E9E9FF"/>
                  </a:solidFill>
                </a:uFill>
              </a:rPr>
              <a:t>Layers of the atmosphere</a:t>
            </a:r>
          </a:p>
        </p:txBody>
      </p:sp>
      <p:sp>
        <p:nvSpPr>
          <p:cNvPr id="292" name="Shape 292"/>
          <p:cNvSpPr>
            <a:spLocks noGrp="1"/>
          </p:cNvSpPr>
          <p:nvPr>
            <p:ph type="body" idx="1"/>
          </p:nvPr>
        </p:nvSpPr>
        <p:spPr>
          <a:xfrm>
            <a:off x="254000" y="1736820"/>
            <a:ext cx="5486400" cy="66070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buFont typeface="Comic Sans MS"/>
              <a:defRPr sz="180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division of layers is mainly based on differences in temperature</a:t>
            </a:r>
            <a:r>
              <a:rPr lang="en-US" sz="2800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en-US" sz="2800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lnSpc>
                <a:spcPct val="90000"/>
              </a:lnSpc>
              <a:buFont typeface="Comic Sans MS"/>
              <a:defRPr sz="1800">
                <a:solidFill>
                  <a:srgbClr val="000000"/>
                </a:solidFill>
                <a:uFillTx/>
              </a:defRPr>
            </a:pPr>
            <a:r>
              <a:rPr sz="28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What </a:t>
            </a:r>
            <a:r>
              <a:rPr sz="2800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does this graph tell </a:t>
            </a:r>
            <a:r>
              <a:rPr sz="28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us</a:t>
            </a:r>
            <a:r>
              <a:rPr lang="en-US" sz="28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about temperature</a:t>
            </a:r>
            <a:r>
              <a:rPr sz="2800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sz="2800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Comic Sans MS"/>
                <a:cs typeface="Comic Sans MS"/>
              </a:rPr>
              <a:t>Temperature </a:t>
            </a:r>
            <a:r>
              <a:rPr lang="en-US" sz="28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decreases</a:t>
            </a:r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mic Sans MS"/>
                <a:cs typeface="Comic Sans MS"/>
              </a:rPr>
              <a:t>as altitude increases in the troposphere and mesosphere</a:t>
            </a:r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.</a:t>
            </a:r>
            <a:endParaRPr lang="en-US" sz="28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Comic Sans MS"/>
                <a:cs typeface="Comic Sans MS"/>
              </a:rPr>
              <a:t>Temperature </a:t>
            </a:r>
            <a:r>
              <a:rPr lang="en-US" sz="2800" b="1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increases</a:t>
            </a:r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 as </a:t>
            </a:r>
            <a:r>
              <a:rPr lang="en-US" sz="2800" dirty="0">
                <a:solidFill>
                  <a:schemeClr val="tx1"/>
                </a:solidFill>
                <a:latin typeface="Comic Sans MS"/>
                <a:cs typeface="Comic Sans MS"/>
              </a:rPr>
              <a:t>altitude increases in the </a:t>
            </a:r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stratosphere  and </a:t>
            </a:r>
            <a:r>
              <a:rPr lang="en-US" sz="2800" smtClean="0">
                <a:solidFill>
                  <a:schemeClr val="tx1"/>
                </a:solidFill>
                <a:latin typeface="Comic Sans MS"/>
                <a:cs typeface="Comic Sans MS"/>
              </a:rPr>
              <a:t>thermosophere.</a:t>
            </a:r>
            <a:endParaRPr lang="en-US" sz="28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25" name="atmosphere-temperatur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54202" y="1736820"/>
            <a:ext cx="6555279" cy="66395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DACFF"/>
        </a:solidFill>
        <a:ln w="9525" cap="flat">
          <a:solidFill>
            <a:srgbClr val="FFFFFF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>
              <a:solidFill>
                <a:srgbClr val="FFFF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FFFFFF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>
              <a:solidFill>
                <a:srgbClr val="FFFF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DACFF"/>
        </a:solidFill>
        <a:ln w="9525" cap="flat">
          <a:solidFill>
            <a:srgbClr val="FFFFFF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>
              <a:solidFill>
                <a:srgbClr val="FFFF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FFFFFF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57799" marR="57799" indent="0" algn="l" defTabSz="1295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>
              <a:solidFill>
                <a:srgbClr val="FFFF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303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Comic Sans MS</vt:lpstr>
      <vt:lpstr>Lucida Grande</vt:lpstr>
      <vt:lpstr>White</vt:lpstr>
      <vt:lpstr>Earth’s Atmosphere</vt:lpstr>
      <vt:lpstr>Questions About Air</vt:lpstr>
      <vt:lpstr>The Atmosphere</vt:lpstr>
      <vt:lpstr>The Atmosphere</vt:lpstr>
      <vt:lpstr>Layers of the atmosphere</vt:lpstr>
      <vt:lpstr>Air Pressure</vt:lpstr>
      <vt:lpstr>Why can’t we feel air pressure?</vt:lpstr>
      <vt:lpstr>Other Ways Our Bodies Adjust To Altitude</vt:lpstr>
      <vt:lpstr>Layers of the atmosphere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Atmosphere</dc:title>
  <dc:creator>Jennifer Hale</dc:creator>
  <cp:lastModifiedBy>Jennifer Hale</cp:lastModifiedBy>
  <cp:revision>16</cp:revision>
  <dcterms:modified xsi:type="dcterms:W3CDTF">2016-09-08T17:44:08Z</dcterms:modified>
</cp:coreProperties>
</file>