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180A522-081D-AC43-8887-0F4A98954D6C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C8A312C-202B-C049-A2F0-14315B5971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065996"/>
          </a:xfrm>
        </p:spPr>
        <p:txBody>
          <a:bodyPr/>
          <a:lstStyle/>
          <a:p>
            <a:r>
              <a:rPr lang="en-US" sz="2400" b="1" dirty="0"/>
              <a:t>Directions: </a:t>
            </a:r>
            <a:r>
              <a:rPr lang="en-US" sz="2400" dirty="0"/>
              <a:t>Brainstorm a list of ways each of these spheres interacts with the others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632628"/>
              </p:ext>
            </p:extLst>
          </p:nvPr>
        </p:nvGraphicFramePr>
        <p:xfrm>
          <a:off x="1" y="1099415"/>
          <a:ext cx="9282612" cy="577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8369300" imgH="5283200" progId="Word.Document.12">
                  <p:embed/>
                </p:oleObj>
              </mc:Choice>
              <mc:Fallback>
                <p:oleObj name="Document" r:id="rId3" imgW="8369300" imgH="528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099415"/>
                        <a:ext cx="9282612" cy="577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62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alifornian FB" panose="0207040306080B030204" pitchFamily="18" charset="0"/>
              </a:rPr>
              <a:t>The Earth is made up of </a:t>
            </a:r>
            <a:r>
              <a:rPr lang="en-US" dirty="0" smtClean="0">
                <a:solidFill>
                  <a:schemeClr val="accent2"/>
                </a:solidFill>
                <a:latin typeface="Californian FB" panose="0207040306080B030204" pitchFamily="18" charset="0"/>
              </a:rPr>
              <a:t>five </a:t>
            </a:r>
            <a:r>
              <a:rPr lang="en-US" dirty="0">
                <a:solidFill>
                  <a:schemeClr val="accent2"/>
                </a:solidFill>
                <a:latin typeface="Californian FB" panose="0207040306080B030204" pitchFamily="18" charset="0"/>
              </a:rPr>
              <a:t>main interacting  systems, which are sometimes called </a:t>
            </a:r>
            <a:r>
              <a:rPr lang="en-US" dirty="0" smtClean="0">
                <a:solidFill>
                  <a:schemeClr val="accent2"/>
                </a:solidFill>
                <a:latin typeface="Californian FB" panose="0207040306080B030204" pitchFamily="18" charset="0"/>
              </a:rPr>
              <a:t>spheres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alifornian FB" panose="0207040306080B030204" pitchFamily="18" charset="0"/>
              </a:rPr>
              <a:t>Atmosphere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alifornian FB" panose="0207040306080B030204" pitchFamily="18" charset="0"/>
              </a:rPr>
              <a:t>Hydrosphere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  <a:latin typeface="Californian FB" panose="0207040306080B030204" pitchFamily="18" charset="0"/>
              </a:rPr>
              <a:t>Cryosphere</a:t>
            </a:r>
            <a:endParaRPr lang="en-US" dirty="0" smtClean="0">
              <a:solidFill>
                <a:schemeClr val="accent2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alifornian FB" panose="0207040306080B030204" pitchFamily="18" charset="0"/>
              </a:rPr>
              <a:t>Geosphere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alifornian FB" panose="0207040306080B030204" pitchFamily="18" charset="0"/>
              </a:rPr>
              <a:t>Biosphere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55" y="2639049"/>
            <a:ext cx="4572000" cy="3976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0015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On the front flap of your foldable list the Earth’s five spheres.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Read pages 41 &amp; 42 in your Earth science textbook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3. On the inside base (part with solid lines), take notes of the defining characteristics of each sphere.</a:t>
            </a:r>
          </a:p>
          <a:p>
            <a:pPr marL="0" indent="0">
              <a:buNone/>
            </a:pPr>
            <a:r>
              <a:rPr lang="en-US" dirty="0" smtClean="0"/>
              <a:t>4. On the </a:t>
            </a:r>
            <a:r>
              <a:rPr lang="en-US" dirty="0"/>
              <a:t>inside </a:t>
            </a:r>
            <a:r>
              <a:rPr lang="en-US" dirty="0" smtClean="0"/>
              <a:t>flap, draw pictures to represent each sphere.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3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of gases surrounding Earth</a:t>
            </a:r>
          </a:p>
          <a:p>
            <a:r>
              <a:rPr lang="en-US" dirty="0" smtClean="0"/>
              <a:t>Outermost syste</a:t>
            </a:r>
            <a:r>
              <a:rPr lang="en-US" dirty="0"/>
              <a:t>m</a:t>
            </a:r>
            <a:endParaRPr lang="en-US" dirty="0" smtClean="0"/>
          </a:p>
          <a:p>
            <a:r>
              <a:rPr lang="en-US" dirty="0" smtClean="0"/>
              <a:t>Mixture of nitrogen, oxygen, carbon dioxide, and other gases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22" y="3629885"/>
            <a:ext cx="3755156" cy="29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7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Liquid water</a:t>
            </a:r>
          </a:p>
          <a:p>
            <a:r>
              <a:rPr lang="en-US" dirty="0"/>
              <a:t>E</a:t>
            </a:r>
            <a:r>
              <a:rPr lang="en-US" dirty="0" smtClean="0"/>
              <a:t>x. oceans, rivers, rain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76" y="3018256"/>
            <a:ext cx="4643945" cy="34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9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Frozen water</a:t>
            </a:r>
          </a:p>
          <a:p>
            <a:r>
              <a:rPr lang="en-US" dirty="0"/>
              <a:t>E</a:t>
            </a:r>
            <a:r>
              <a:rPr lang="en-US" dirty="0" smtClean="0"/>
              <a:t>x. glaciers</a:t>
            </a:r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69" y="3102317"/>
            <a:ext cx="4559085" cy="34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body</a:t>
            </a:r>
          </a:p>
          <a:p>
            <a:r>
              <a:rPr lang="en-US" dirty="0" smtClean="0"/>
              <a:t>From crust to core</a:t>
            </a:r>
          </a:p>
          <a:p>
            <a:r>
              <a:rPr lang="en-US" dirty="0" smtClean="0"/>
              <a:t>Largest system</a:t>
            </a:r>
            <a:endParaRPr lang="en-US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686514"/>
            <a:ext cx="4089903" cy="2548989"/>
          </a:xfrm>
          <a:prstGeom prst="rect">
            <a:avLst/>
          </a:prstGeom>
        </p:spPr>
      </p:pic>
      <p:pic>
        <p:nvPicPr>
          <p:cNvPr id="6" name="Picture 5" descr="Unknown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6" t="8756" r="8055" b="7776"/>
          <a:stretch/>
        </p:blipFill>
        <p:spPr>
          <a:xfrm>
            <a:off x="5175407" y="3686514"/>
            <a:ext cx="3416144" cy="25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0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</a:t>
            </a:r>
          </a:p>
          <a:p>
            <a:r>
              <a:rPr lang="en-US" dirty="0" smtClean="0"/>
              <a:t>Ex. animals, plants, fungi, bacteria</a:t>
            </a:r>
            <a:endParaRPr lang="en-US" dirty="0"/>
          </a:p>
        </p:txBody>
      </p:sp>
      <p:pic>
        <p:nvPicPr>
          <p:cNvPr id="5" name="Picture 4" descr="Figure_19_00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91" y="2786431"/>
            <a:ext cx="680923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44A58"/>
                </a:solidFill>
                <a:latin typeface="Californian FB" panose="0207040306080B030204" pitchFamily="18" charset="0"/>
              </a:rPr>
              <a:t>The </a:t>
            </a:r>
            <a:r>
              <a:rPr lang="en-US" dirty="0" smtClean="0">
                <a:solidFill>
                  <a:srgbClr val="244A58"/>
                </a:solidFill>
                <a:latin typeface="Californian FB" panose="0207040306080B030204" pitchFamily="18" charset="0"/>
              </a:rPr>
              <a:t>five systems are always interacting by </a:t>
            </a:r>
            <a:r>
              <a:rPr lang="en-US" dirty="0">
                <a:solidFill>
                  <a:srgbClr val="244A58"/>
                </a:solidFill>
                <a:latin typeface="Californian FB" panose="0207040306080B030204" pitchFamily="18" charset="0"/>
              </a:rPr>
              <a:t>exchanging  energy and matter. </a:t>
            </a:r>
            <a:endParaRPr lang="en-US" dirty="0">
              <a:solidFill>
                <a:srgbClr val="244A58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3" descr="print_main_ico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" b="98817" l="588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2433154"/>
            <a:ext cx="4318000" cy="4292600"/>
          </a:xfrm>
          <a:prstGeom prst="rect">
            <a:avLst/>
          </a:prstGeom>
        </p:spPr>
      </p:pic>
      <p:pic>
        <p:nvPicPr>
          <p:cNvPr id="6" name="Picture 5" descr="fig1.g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85" y="3097021"/>
            <a:ext cx="2921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72</TotalTime>
  <Words>179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Breeze</vt:lpstr>
      <vt:lpstr>Microsoft Word Document</vt:lpstr>
      <vt:lpstr>Earth Systems</vt:lpstr>
      <vt:lpstr>Earth’s Spheres</vt:lpstr>
      <vt:lpstr>Assignment</vt:lpstr>
      <vt:lpstr>Atmosphere</vt:lpstr>
      <vt:lpstr>Hydrosphere</vt:lpstr>
      <vt:lpstr>Cryosphere</vt:lpstr>
      <vt:lpstr>Geosphere</vt:lpstr>
      <vt:lpstr>Biosphere</vt:lpstr>
      <vt:lpstr>Connection</vt:lpstr>
      <vt:lpstr>Directions: Brainstorm a list of ways each of these spheres interacts with the others.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Systems</dc:title>
  <dc:creator>Jennifer Brown</dc:creator>
  <cp:lastModifiedBy>Jennifer Brown</cp:lastModifiedBy>
  <cp:revision>9</cp:revision>
  <dcterms:created xsi:type="dcterms:W3CDTF">2016-09-01T20:35:30Z</dcterms:created>
  <dcterms:modified xsi:type="dcterms:W3CDTF">2016-09-01T21:47:47Z</dcterms:modified>
</cp:coreProperties>
</file>