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4" r:id="rId4"/>
    <p:sldId id="263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59" d="100"/>
          <a:sy n="59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2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0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ountai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2"/>
          <p:cNvGrpSpPr/>
          <p:nvPr/>
        </p:nvGrpSpPr>
        <p:grpSpPr>
          <a:xfrm>
            <a:off x="0" y="0"/>
            <a:ext cx="12192000" cy="6858000"/>
            <a:chOff x="0" y="0"/>
            <a:chExt cx="13004800" cy="9753600"/>
          </a:xfrm>
        </p:grpSpPr>
        <p:sp>
          <p:nvSpPr>
            <p:cNvPr id="30" name="Shape 30"/>
            <p:cNvSpPr/>
            <p:nvPr/>
          </p:nvSpPr>
          <p:spPr>
            <a:xfrm>
              <a:off x="0" y="6934200"/>
              <a:ext cx="13004800" cy="2819400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31" name="Shape 31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sp>
        <p:nvSpPr>
          <p:cNvPr id="33" name="Shape 33"/>
          <p:cNvSpPr/>
          <p:nvPr/>
        </p:nvSpPr>
        <p:spPr>
          <a:xfrm>
            <a:off x="8334375" y="6262688"/>
            <a:ext cx="3857625" cy="607219"/>
          </a:xfrm>
          <a:prstGeom prst="rect">
            <a:avLst/>
          </a:prstGeom>
          <a:gradFill>
            <a:gsLst>
              <a:gs pos="0">
                <a:srgbClr val="0048AA"/>
              </a:gs>
              <a:gs pos="100000">
                <a:srgbClr val="00FCD6"/>
              </a:gs>
            </a:gsLst>
            <a:lin ang="18900000"/>
          </a:gradFill>
          <a:ln>
            <a:round/>
          </a:ln>
        </p:spPr>
        <p:txBody>
          <a:bodyPr lIns="0" tIns="0" rIns="0" bIns="0" anchor="ctr"/>
          <a:lstStyle/>
          <a:p>
            <a:pPr lvl="0"/>
            <a:endParaRPr sz="1266"/>
          </a:p>
        </p:txBody>
      </p:sp>
      <p:grpSp>
        <p:nvGrpSpPr>
          <p:cNvPr id="42" name="Group 42"/>
          <p:cNvGrpSpPr/>
          <p:nvPr/>
        </p:nvGrpSpPr>
        <p:grpSpPr>
          <a:xfrm>
            <a:off x="0" y="6018609"/>
            <a:ext cx="10464801" cy="858441"/>
            <a:chOff x="0" y="0"/>
            <a:chExt cx="11162453" cy="1220893"/>
          </a:xfrm>
        </p:grpSpPr>
        <p:sp>
          <p:nvSpPr>
            <p:cNvPr id="34" name="Shape 34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grpSp>
          <p:nvGrpSpPr>
            <p:cNvPr id="40" name="Group 40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35" name="Shape 35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" name="Shape 39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</p:grpSp>
        <p:sp>
          <p:nvSpPr>
            <p:cNvPr id="41" name="Shape 41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836084" y="6021387"/>
            <a:ext cx="7579784" cy="849313"/>
            <a:chOff x="0" y="0"/>
            <a:chExt cx="8085102" cy="1207910"/>
          </a:xfrm>
        </p:grpSpPr>
        <p:sp>
          <p:nvSpPr>
            <p:cNvPr id="43" name="Shape 43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4" name="Shape 44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5" name="Shape 45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6" name="Shape 46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7" name="Shape 47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359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550942" indent="-200911">
              <a:spcBef>
                <a:spcPts val="633"/>
              </a:spcBef>
              <a:buClrTx/>
              <a:buFontTx/>
              <a:buChar char="–"/>
              <a:defRPr sz="2672"/>
            </a:lvl2pPr>
            <a:lvl3pPr marL="832217" indent="-160729">
              <a:spcBef>
                <a:spcPts val="492"/>
              </a:spcBef>
              <a:defRPr sz="2391"/>
            </a:lvl3pPr>
            <a:lvl4pPr marL="1153674" indent="-160729">
              <a:spcBef>
                <a:spcPts val="422"/>
              </a:spcBef>
              <a:buClrTx/>
              <a:buFontTx/>
              <a:buChar char="–"/>
              <a:defRPr sz="1969"/>
            </a:lvl4pPr>
            <a:lvl5pPr marL="1475131" indent="-160729">
              <a:spcBef>
                <a:spcPts val="422"/>
              </a:spcBef>
              <a:defRPr sz="1969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94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672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39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196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196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237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4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0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1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8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6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0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3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8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9748-3F2F-4DF7-BA80-00BA9C5FDD5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50B17-88A2-4AF3-8984-20B8715A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1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8"/>
          <p:cNvGrpSpPr/>
          <p:nvPr/>
        </p:nvGrpSpPr>
        <p:grpSpPr>
          <a:xfrm>
            <a:off x="1524000" y="6034087"/>
            <a:ext cx="7843838" cy="851099"/>
            <a:chOff x="0" y="0"/>
            <a:chExt cx="11155680" cy="1210451"/>
          </a:xfrm>
        </p:grpSpPr>
        <p:sp>
          <p:nvSpPr>
            <p:cNvPr id="60" name="Shape 60"/>
            <p:cNvSpPr/>
            <p:nvPr/>
          </p:nvSpPr>
          <p:spPr>
            <a:xfrm>
              <a:off x="3357315" y="0"/>
              <a:ext cx="7315201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grpSp>
          <p:nvGrpSpPr>
            <p:cNvPr id="66" name="Group 66"/>
            <p:cNvGrpSpPr/>
            <p:nvPr/>
          </p:nvGrpSpPr>
          <p:grpSpPr>
            <a:xfrm>
              <a:off x="5610578" y="0"/>
              <a:ext cx="5545103" cy="1210452"/>
              <a:chOff x="0" y="0"/>
              <a:chExt cx="5545102" cy="1210451"/>
            </a:xfrm>
          </p:grpSpPr>
          <p:sp>
            <p:nvSpPr>
              <p:cNvPr id="61" name="Shape 61"/>
              <p:cNvSpPr/>
              <p:nvPr/>
            </p:nvSpPr>
            <p:spPr>
              <a:xfrm>
                <a:off x="3300870" y="16086"/>
                <a:ext cx="2244233" cy="1194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21" y="15230"/>
                    </a:moveTo>
                    <a:lnTo>
                      <a:pt x="10757" y="15108"/>
                    </a:lnTo>
                    <a:lnTo>
                      <a:pt x="6085" y="10167"/>
                    </a:lnTo>
                    <a:lnTo>
                      <a:pt x="2760" y="2695"/>
                    </a:lnTo>
                    <a:lnTo>
                      <a:pt x="0" y="0"/>
                    </a:lnTo>
                    <a:lnTo>
                      <a:pt x="478" y="1062"/>
                    </a:lnTo>
                    <a:lnTo>
                      <a:pt x="0" y="2654"/>
                    </a:lnTo>
                    <a:lnTo>
                      <a:pt x="652" y="4859"/>
                    </a:lnTo>
                    <a:lnTo>
                      <a:pt x="1630" y="9922"/>
                    </a:lnTo>
                    <a:lnTo>
                      <a:pt x="978" y="17231"/>
                    </a:lnTo>
                    <a:lnTo>
                      <a:pt x="4346" y="13434"/>
                    </a:lnTo>
                    <a:lnTo>
                      <a:pt x="12864" y="21518"/>
                    </a:lnTo>
                    <a:lnTo>
                      <a:pt x="21600" y="21600"/>
                    </a:lnTo>
                    <a:lnTo>
                      <a:pt x="17993" y="19313"/>
                    </a:lnTo>
                    <a:lnTo>
                      <a:pt x="13821" y="1523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431235" y="0"/>
                <a:ext cx="419947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1228230" y="228035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2578381" y="167075"/>
                <a:ext cx="349957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0" y="151271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</p:grpSp>
        <p:sp>
          <p:nvSpPr>
            <p:cNvPr id="67" name="Shape 67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grpSp>
        <p:nvGrpSpPr>
          <p:cNvPr id="75" name="Group 75"/>
          <p:cNvGrpSpPr/>
          <p:nvPr/>
        </p:nvGrpSpPr>
        <p:grpSpPr>
          <a:xfrm>
            <a:off x="2151063" y="6021387"/>
            <a:ext cx="5684838" cy="849313"/>
            <a:chOff x="0" y="0"/>
            <a:chExt cx="8085102" cy="1207910"/>
          </a:xfrm>
        </p:grpSpPr>
        <p:sp>
          <p:nvSpPr>
            <p:cNvPr id="69" name="Shape 69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70" name="Shape 70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71" name="Shape 71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72" name="Shape 72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73" name="Shape 73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1907977" y="2134196"/>
            <a:ext cx="8233172" cy="1736725"/>
          </a:xfrm>
          <a:prstGeom prst="rect">
            <a:avLst/>
          </a:prstGeom>
        </p:spPr>
        <p:txBody>
          <a:bodyPr/>
          <a:lstStyle>
            <a:lvl1pPr>
              <a:defRPr sz="840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lang="en-US" sz="5906" dirty="0" smtClean="0">
                <a:solidFill>
                  <a:schemeClr val="bg1"/>
                </a:solidFill>
              </a:rPr>
              <a:t>Layers of the</a:t>
            </a:r>
            <a:r>
              <a:rPr sz="5906" dirty="0" smtClean="0">
                <a:solidFill>
                  <a:schemeClr val="bg1"/>
                </a:solidFill>
              </a:rPr>
              <a:t> </a:t>
            </a:r>
            <a:r>
              <a:rPr sz="5906" dirty="0">
                <a:solidFill>
                  <a:schemeClr val="bg1"/>
                </a:solidFill>
              </a:rPr>
              <a:t>Atmosphere</a:t>
            </a:r>
          </a:p>
        </p:txBody>
      </p:sp>
    </p:spTree>
    <p:extLst>
      <p:ext uri="{BB962C8B-B14F-4D97-AF65-F5344CB8AC3E}">
        <p14:creationId xmlns:p14="http://schemas.microsoft.com/office/powerpoint/2010/main" val="1551995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roup 401"/>
          <p:cNvGrpSpPr/>
          <p:nvPr/>
        </p:nvGrpSpPr>
        <p:grpSpPr>
          <a:xfrm>
            <a:off x="1524000" y="6018609"/>
            <a:ext cx="7848600" cy="858441"/>
            <a:chOff x="0" y="0"/>
            <a:chExt cx="11162453" cy="1220893"/>
          </a:xfrm>
        </p:grpSpPr>
        <p:sp>
          <p:nvSpPr>
            <p:cNvPr id="393" name="Shape 393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grpSp>
          <p:nvGrpSpPr>
            <p:cNvPr id="399" name="Group 399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394" name="Shape 394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5" name="Shape 395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6" name="Shape 396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7" name="Shape 397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8" name="Shape 398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</p:grpSp>
        <p:sp>
          <p:nvSpPr>
            <p:cNvPr id="400" name="Shape 400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grpSp>
        <p:nvGrpSpPr>
          <p:cNvPr id="408" name="Group 408"/>
          <p:cNvGrpSpPr/>
          <p:nvPr/>
        </p:nvGrpSpPr>
        <p:grpSpPr>
          <a:xfrm>
            <a:off x="2151063" y="6021387"/>
            <a:ext cx="5684838" cy="849313"/>
            <a:chOff x="0" y="0"/>
            <a:chExt cx="8085102" cy="1207910"/>
          </a:xfrm>
        </p:grpSpPr>
        <p:sp>
          <p:nvSpPr>
            <p:cNvPr id="402" name="Shape 402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3" name="Shape 403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4" name="Shape 404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5" name="Shape 405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6" name="Shape 406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7" name="Shape 407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sp>
        <p:nvSpPr>
          <p:cNvPr id="409" name="Shape 4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lang="en-US" sz="4600" dirty="0" smtClean="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Trop</a:t>
            </a:r>
            <a:r>
              <a:rPr sz="4600" dirty="0" smtClean="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osphere</a:t>
            </a:r>
            <a:endParaRPr sz="4600" dirty="0">
              <a:solidFill>
                <a:srgbClr val="E9E9FF"/>
              </a:solidFill>
              <a:uFill>
                <a:solidFill>
                  <a:srgbClr val="E9E9FF"/>
                </a:solidFill>
              </a:uFill>
            </a:endParaRPr>
          </a:p>
        </p:txBody>
      </p:sp>
      <p:sp>
        <p:nvSpPr>
          <p:cNvPr id="410" name="Shape 4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36790" indent="-208216">
              <a:defRPr sz="1800">
                <a:solidFill>
                  <a:srgbClr val="000000"/>
                </a:solidFill>
                <a:uFillTx/>
              </a:defRPr>
            </a:pPr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Where all life and land is found</a:t>
            </a:r>
          </a:p>
          <a:p>
            <a:pPr marL="236790" indent="-208216">
              <a:defRPr sz="1800">
                <a:solidFill>
                  <a:srgbClr val="000000"/>
                </a:solidFill>
                <a:uFillTx/>
              </a:defRPr>
            </a:pPr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Where weather occurs &amp; planes fly</a:t>
            </a:r>
          </a:p>
          <a:p>
            <a:pPr marL="236790" indent="-208216">
              <a:defRPr sz="1800">
                <a:solidFill>
                  <a:srgbClr val="000000"/>
                </a:solidFill>
                <a:uFillTx/>
              </a:defRPr>
            </a:pPr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Means “change,” because gas continuously mix</a:t>
            </a:r>
          </a:p>
          <a:p>
            <a:pPr marL="236790" indent="-208216">
              <a:defRPr sz="1800">
                <a:solidFill>
                  <a:srgbClr val="000000"/>
                </a:solidFill>
                <a:uFillTx/>
              </a:defRPr>
            </a:pPr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Most dense layer, 90% of all gases are found here</a:t>
            </a:r>
          </a:p>
          <a:p>
            <a:pPr marL="236790" indent="-208216">
              <a:defRPr sz="1800">
                <a:solidFill>
                  <a:srgbClr val="000000"/>
                </a:solidFill>
                <a:uFillTx/>
              </a:defRPr>
            </a:pPr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Temperature decreases with altitude</a:t>
            </a:r>
            <a:endParaRPr lang="en-US" sz="3600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Comic Sans MS" panose="030F0702030302020204" pitchFamily="66" charset="0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103" y="883"/>
            <a:ext cx="4000897" cy="225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290907"/>
      </p:ext>
    </p:extLst>
  </p:cSld>
  <p:clrMapOvr>
    <a:masterClrMapping/>
  </p:clrMapOvr>
  <p:transition spd="slow">
    <p:dissolve/>
  </p:transition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roup 401"/>
          <p:cNvGrpSpPr/>
          <p:nvPr/>
        </p:nvGrpSpPr>
        <p:grpSpPr>
          <a:xfrm>
            <a:off x="1524000" y="6018609"/>
            <a:ext cx="7848600" cy="858441"/>
            <a:chOff x="0" y="0"/>
            <a:chExt cx="11162453" cy="1220893"/>
          </a:xfrm>
        </p:grpSpPr>
        <p:sp>
          <p:nvSpPr>
            <p:cNvPr id="393" name="Shape 393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grpSp>
          <p:nvGrpSpPr>
            <p:cNvPr id="399" name="Group 399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394" name="Shape 394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5" name="Shape 395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6" name="Shape 396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7" name="Shape 397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8" name="Shape 398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</p:grpSp>
        <p:sp>
          <p:nvSpPr>
            <p:cNvPr id="400" name="Shape 400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grpSp>
        <p:nvGrpSpPr>
          <p:cNvPr id="408" name="Group 408"/>
          <p:cNvGrpSpPr/>
          <p:nvPr/>
        </p:nvGrpSpPr>
        <p:grpSpPr>
          <a:xfrm>
            <a:off x="2151063" y="6021387"/>
            <a:ext cx="5684838" cy="849313"/>
            <a:chOff x="0" y="0"/>
            <a:chExt cx="8085102" cy="1207910"/>
          </a:xfrm>
        </p:grpSpPr>
        <p:sp>
          <p:nvSpPr>
            <p:cNvPr id="402" name="Shape 402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3" name="Shape 403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4" name="Shape 404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5" name="Shape 405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6" name="Shape 406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7" name="Shape 407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sp>
        <p:nvSpPr>
          <p:cNvPr id="409" name="Shape 4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lang="en-US" sz="4600" dirty="0" smtClean="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Strat</a:t>
            </a:r>
            <a:r>
              <a:rPr sz="4600" dirty="0" smtClean="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osphere</a:t>
            </a:r>
            <a:endParaRPr sz="4600" dirty="0">
              <a:solidFill>
                <a:srgbClr val="E9E9FF"/>
              </a:solidFill>
              <a:uFill>
                <a:solidFill>
                  <a:srgbClr val="E9E9FF"/>
                </a:solidFill>
              </a:uFill>
            </a:endParaRPr>
          </a:p>
        </p:txBody>
      </p:sp>
      <p:sp>
        <p:nvSpPr>
          <p:cNvPr id="410" name="Shape 4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Contains the ozone layer, helps absorb sun’s harmful UV rays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Temperature increases with altitude</a:t>
            </a:r>
            <a:endParaRPr lang="en-US" sz="4000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Comic Sans MS" panose="030F0702030302020204" pitchFamily="66" charset="0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97911706"/>
      </p:ext>
    </p:extLst>
  </p:cSld>
  <p:clrMapOvr>
    <a:masterClrMapping/>
  </p:clrMapOvr>
  <p:transition spd="slow">
    <p:dissolve/>
  </p:transition>
  <p:timing>
    <p:tnLst>
      <p:par>
        <p:cTn id="1" dur="indefinite" restart="never" fill="hold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roup 401"/>
          <p:cNvGrpSpPr/>
          <p:nvPr/>
        </p:nvGrpSpPr>
        <p:grpSpPr>
          <a:xfrm>
            <a:off x="1524000" y="6018609"/>
            <a:ext cx="7848600" cy="858441"/>
            <a:chOff x="0" y="0"/>
            <a:chExt cx="11162453" cy="1220893"/>
          </a:xfrm>
        </p:grpSpPr>
        <p:sp>
          <p:nvSpPr>
            <p:cNvPr id="393" name="Shape 393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grpSp>
          <p:nvGrpSpPr>
            <p:cNvPr id="399" name="Group 399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394" name="Shape 394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5" name="Shape 395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6" name="Shape 396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7" name="Shape 397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8" name="Shape 398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</p:grpSp>
        <p:sp>
          <p:nvSpPr>
            <p:cNvPr id="400" name="Shape 400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grpSp>
        <p:nvGrpSpPr>
          <p:cNvPr id="408" name="Group 408"/>
          <p:cNvGrpSpPr/>
          <p:nvPr/>
        </p:nvGrpSpPr>
        <p:grpSpPr>
          <a:xfrm>
            <a:off x="2151063" y="6021387"/>
            <a:ext cx="5684838" cy="849313"/>
            <a:chOff x="0" y="0"/>
            <a:chExt cx="8085102" cy="1207910"/>
          </a:xfrm>
        </p:grpSpPr>
        <p:sp>
          <p:nvSpPr>
            <p:cNvPr id="402" name="Shape 402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3" name="Shape 403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4" name="Shape 404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5" name="Shape 405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6" name="Shape 406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7" name="Shape 407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sp>
        <p:nvSpPr>
          <p:cNvPr id="409" name="Shape 4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sz="4600" dirty="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Mesosphere</a:t>
            </a:r>
          </a:p>
        </p:txBody>
      </p:sp>
      <p:sp>
        <p:nvSpPr>
          <p:cNvPr id="410" name="Shape 4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Meteors disintegrate here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Layer </a:t>
            </a:r>
            <a:r>
              <a:rPr lang="en-US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with the lowest </a:t>
            </a:r>
            <a:r>
              <a:rPr lang="en-US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temperature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Temperature decreases with </a:t>
            </a:r>
            <a:r>
              <a:rPr lang="en-US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altitude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29" y="0"/>
            <a:ext cx="3831771" cy="254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39128"/>
      </p:ext>
    </p:extLst>
  </p:cSld>
  <p:clrMapOvr>
    <a:masterClrMapping/>
  </p:clrMapOvr>
  <p:transition spd="slow">
    <p:dissolve/>
  </p:transition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4" name="Group 424"/>
          <p:cNvGrpSpPr/>
          <p:nvPr/>
        </p:nvGrpSpPr>
        <p:grpSpPr>
          <a:xfrm>
            <a:off x="1524000" y="6018609"/>
            <a:ext cx="7848600" cy="858441"/>
            <a:chOff x="0" y="0"/>
            <a:chExt cx="11162453" cy="1220893"/>
          </a:xfrm>
        </p:grpSpPr>
        <p:sp>
          <p:nvSpPr>
            <p:cNvPr id="416" name="Shape 416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grpSp>
          <p:nvGrpSpPr>
            <p:cNvPr id="422" name="Group 422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417" name="Shape 417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418" name="Shape 418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419" name="Shape 419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420" name="Shape 420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421" name="Shape 421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</p:grpSp>
        <p:sp>
          <p:nvSpPr>
            <p:cNvPr id="423" name="Shape 423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grpSp>
        <p:nvGrpSpPr>
          <p:cNvPr id="431" name="Group 431"/>
          <p:cNvGrpSpPr/>
          <p:nvPr/>
        </p:nvGrpSpPr>
        <p:grpSpPr>
          <a:xfrm>
            <a:off x="2151063" y="6021387"/>
            <a:ext cx="5684838" cy="849313"/>
            <a:chOff x="0" y="0"/>
            <a:chExt cx="8085102" cy="1207910"/>
          </a:xfrm>
        </p:grpSpPr>
        <p:sp>
          <p:nvSpPr>
            <p:cNvPr id="425" name="Shape 425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26" name="Shape 426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27" name="Shape 427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28" name="Shape 428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29" name="Shape 429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30" name="Shape 430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sz="4600" dirty="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Thermosphere</a:t>
            </a:r>
          </a:p>
        </p:txBody>
      </p:sp>
      <p:sp>
        <p:nvSpPr>
          <p:cNvPr id="433" name="Shape 4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Contains only 1% of all </a:t>
            </a: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gases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Contains the </a:t>
            </a: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ionosphere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Auroras/Northern Lights shine due to charged particles</a:t>
            </a:r>
            <a:endParaRPr lang="en-US" sz="2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Layer 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with the highest </a:t>
            </a: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temperature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Temperature increases with altitude</a:t>
            </a:r>
            <a:endParaRPr sz="2400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Comic Sans MS" panose="030F0702030302020204" pitchFamily="66" charset="0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434" name="Northern%252520Lights%252520over%252520the%252520fjord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69893" y="4116586"/>
            <a:ext cx="1769263" cy="1151930"/>
          </a:xfrm>
          <a:prstGeom prst="rect">
            <a:avLst/>
          </a:prstGeom>
          <a:ln>
            <a:round/>
          </a:ln>
        </p:spPr>
      </p:pic>
      <p:pic>
        <p:nvPicPr>
          <p:cNvPr id="435" name="Colorful-Aurora-Borealis-in-Finland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54649" y="4116586"/>
            <a:ext cx="1537886" cy="1151930"/>
          </a:xfrm>
          <a:prstGeom prst="rect">
            <a:avLst/>
          </a:prstGeom>
          <a:ln>
            <a:round/>
          </a:ln>
        </p:spPr>
      </p:pic>
      <p:pic>
        <p:nvPicPr>
          <p:cNvPr id="436" name="aurora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06641" y="4125516"/>
            <a:ext cx="1768078" cy="1147033"/>
          </a:xfrm>
          <a:prstGeom prst="rect">
            <a:avLst/>
          </a:prstGeom>
          <a:ln>
            <a:round/>
          </a:ln>
        </p:spPr>
      </p:pic>
      <p:pic>
        <p:nvPicPr>
          <p:cNvPr id="437" name="corona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90805" y="4113766"/>
            <a:ext cx="1625203" cy="1154750"/>
          </a:xfrm>
          <a:prstGeom prst="rect">
            <a:avLst/>
          </a:prstGeom>
          <a:ln>
            <a:round/>
          </a:ln>
        </p:spPr>
      </p:pic>
      <p:pic>
        <p:nvPicPr>
          <p:cNvPr id="438" name="northernlights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130405" y="3700769"/>
            <a:ext cx="1046462" cy="1598415"/>
          </a:xfrm>
          <a:prstGeom prst="rect">
            <a:avLst/>
          </a:prstGeom>
          <a:ln>
            <a:round/>
          </a:ln>
        </p:spPr>
      </p:pic>
    </p:spTree>
    <p:extLst>
      <p:ext uri="{BB962C8B-B14F-4D97-AF65-F5344CB8AC3E}">
        <p14:creationId xmlns:p14="http://schemas.microsoft.com/office/powerpoint/2010/main" val="1734250516"/>
      </p:ext>
    </p:extLst>
  </p:cSld>
  <p:clrMapOvr>
    <a:masterClrMapping/>
  </p:clrMapOvr>
  <p:transition spd="slow">
    <p:dissolve/>
  </p:transition>
  <p:timing>
    <p:tnLst>
      <p:par>
        <p:cTn id="1" dur="indefinite" restart="never" fill="hold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roup 401"/>
          <p:cNvGrpSpPr/>
          <p:nvPr/>
        </p:nvGrpSpPr>
        <p:grpSpPr>
          <a:xfrm>
            <a:off x="1524000" y="6018609"/>
            <a:ext cx="7848600" cy="858441"/>
            <a:chOff x="0" y="0"/>
            <a:chExt cx="11162453" cy="1220893"/>
          </a:xfrm>
        </p:grpSpPr>
        <p:sp>
          <p:nvSpPr>
            <p:cNvPr id="393" name="Shape 393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grpSp>
          <p:nvGrpSpPr>
            <p:cNvPr id="399" name="Group 399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394" name="Shape 394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5" name="Shape 395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6" name="Shape 396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7" name="Shape 397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  <p:sp>
            <p:nvSpPr>
              <p:cNvPr id="398" name="Shape 398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 sz="1266"/>
              </a:p>
            </p:txBody>
          </p:sp>
        </p:grpSp>
        <p:sp>
          <p:nvSpPr>
            <p:cNvPr id="400" name="Shape 400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grpSp>
        <p:nvGrpSpPr>
          <p:cNvPr id="408" name="Group 408"/>
          <p:cNvGrpSpPr/>
          <p:nvPr/>
        </p:nvGrpSpPr>
        <p:grpSpPr>
          <a:xfrm>
            <a:off x="2151063" y="6021387"/>
            <a:ext cx="5684838" cy="849313"/>
            <a:chOff x="0" y="0"/>
            <a:chExt cx="8085102" cy="1207910"/>
          </a:xfrm>
        </p:grpSpPr>
        <p:sp>
          <p:nvSpPr>
            <p:cNvPr id="402" name="Shape 402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3" name="Shape 403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4" name="Shape 404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5" name="Shape 405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6" name="Shape 406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  <p:sp>
          <p:nvSpPr>
            <p:cNvPr id="407" name="Shape 407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sz="1266"/>
            </a:p>
          </p:txBody>
        </p:sp>
      </p:grpSp>
      <p:sp>
        <p:nvSpPr>
          <p:cNvPr id="409" name="Shape 4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lang="en-US" sz="4600" dirty="0" smtClean="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Exosphere</a:t>
            </a:r>
            <a:endParaRPr sz="4600" dirty="0">
              <a:solidFill>
                <a:srgbClr val="E9E9FF"/>
              </a:solidFill>
              <a:uFill>
                <a:solidFill>
                  <a:srgbClr val="E9E9FF"/>
                </a:solidFill>
              </a:uFill>
            </a:endParaRPr>
          </a:p>
        </p:txBody>
      </p:sp>
      <p:sp>
        <p:nvSpPr>
          <p:cNvPr id="410" name="Shape 4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  <a:r>
              <a:rPr lang="en-US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as molecules rarely strike one another because there are so </a:t>
            </a:r>
            <a:r>
              <a:rPr lang="en-US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few</a:t>
            </a:r>
            <a:endParaRPr lang="en-US" sz="4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Border </a:t>
            </a:r>
            <a:r>
              <a:rPr lang="en-US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between atmosphere &amp; space</a:t>
            </a:r>
            <a:endParaRPr lang="en-US" sz="4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75163"/>
      </p:ext>
    </p:extLst>
  </p:cSld>
  <p:clrMapOvr>
    <a:masterClrMapping/>
  </p:clrMapOvr>
  <p:transition spd="slow">
    <p:dissolve/>
  </p:transition>
  <p:timing>
    <p:tnLst>
      <p:par>
        <p:cTn id="1" dur="indefinite" restart="never" fill="hold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Layers of the Atmosphere</vt:lpstr>
      <vt:lpstr>Troposphere</vt:lpstr>
      <vt:lpstr>Stratosphere</vt:lpstr>
      <vt:lpstr>Mesosphere</vt:lpstr>
      <vt:lpstr>Thermosphere</vt:lpstr>
      <vt:lpstr>Exosphere</vt:lpstr>
    </vt:vector>
  </TitlesOfParts>
  <Company>Springboro Community City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Layers of the Atmosphere</dc:title>
  <dc:creator>Jennifer Hale</dc:creator>
  <cp:lastModifiedBy>Jennifer Hale</cp:lastModifiedBy>
  <cp:revision>3</cp:revision>
  <dcterms:created xsi:type="dcterms:W3CDTF">2016-09-08T01:50:31Z</dcterms:created>
  <dcterms:modified xsi:type="dcterms:W3CDTF">2016-09-08T02:06:30Z</dcterms:modified>
</cp:coreProperties>
</file>